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256" r:id="rId2"/>
    <p:sldId id="283" r:id="rId3"/>
    <p:sldId id="285" r:id="rId4"/>
    <p:sldId id="325" r:id="rId5"/>
    <p:sldId id="287" r:id="rId6"/>
    <p:sldId id="306" r:id="rId7"/>
    <p:sldId id="307" r:id="rId8"/>
    <p:sldId id="288" r:id="rId9"/>
    <p:sldId id="308" r:id="rId10"/>
    <p:sldId id="309" r:id="rId11"/>
    <p:sldId id="310" r:id="rId12"/>
    <p:sldId id="311" r:id="rId13"/>
    <p:sldId id="312" r:id="rId14"/>
    <p:sldId id="326" r:id="rId15"/>
    <p:sldId id="290" r:id="rId16"/>
    <p:sldId id="313" r:id="rId17"/>
    <p:sldId id="314" r:id="rId18"/>
    <p:sldId id="315" r:id="rId19"/>
    <p:sldId id="319" r:id="rId20"/>
    <p:sldId id="327" r:id="rId21"/>
    <p:sldId id="328" r:id="rId22"/>
    <p:sldId id="321" r:id="rId23"/>
    <p:sldId id="329" r:id="rId24"/>
    <p:sldId id="317" r:id="rId25"/>
    <p:sldId id="330" r:id="rId26"/>
    <p:sldId id="331" r:id="rId27"/>
  </p:sldIdLst>
  <p:sldSz cx="9144000" cy="6858000" type="screen4x3"/>
  <p:notesSz cx="6858000" cy="9144000"/>
  <p:defaultTextStyle>
    <a:lvl1pPr marL="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  <a:extLst/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0A0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B301B821-A1FF-4177-AEE7-76D212191A09}">
  <a:tblStyle styleId="{B301B821-A1FF-4177-AEE7-76D212191A09}" styleName="Medium Style 9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9DCAF9ED-07DC-4A11-8D7F-57B35C25682E}" styleName="Medium Style 10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793D81CF-94F2-401A-BA57-92F5A7B2D0C5}" styleName="Medium Style 8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5FD0F851-EC5A-4D38-B0AD-8093EC10F338}" styleName="Light Style 6">
    <a:wholeTbl>
      <a:tcTxStyle>
        <a:fontRef idx="minor">
          <a:scrgbClr r="0" g="0" b="0"/>
        </a:fontRef>
        <a:schemeClr val="accent5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seCell>
      <a:tcStyle>
        <a:tcBdr/>
      </a:tcStyle>
    </a:seCell>
    <a:swCell>
      <a:tcStyle>
        <a:tcBdr/>
      </a:tcStyle>
    </a:swCell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  <a:neCell>
      <a:tcStyle>
        <a:tcBdr/>
      </a:tcStyle>
    </a:neCell>
    <a:nwCell>
      <a:tcStyle>
        <a:tcBdr/>
      </a:tcStyle>
    </a:nwCell>
  </a:tblStyle>
  <a:tblStyle styleId="{1FECB4D8-DB02-4DC6-A0A2-4F2EBAE1DC90}" styleName="Medium Style 1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3B4B98B0-60AC-42C2-AFA5-B58CD77FA1E5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seCell>
      <a:tcStyle>
        <a:tcBdr/>
      </a:tcStyle>
    </a:seCell>
    <a:swCell>
      <a:tcStyle>
        <a:tcBdr/>
      </a:tcStyle>
    </a:swCell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  <a:neCell>
      <a:tcStyle>
        <a:tcBdr/>
      </a:tcStyle>
    </a:neCell>
    <a:nwCell>
      <a:tcStyle>
        <a:tcBdr/>
      </a:tcStyle>
    </a:nwCell>
  </a:tblStyle>
  <a:tblStyle styleId="{0E3FDE45-AF77-4B5C-9715-49D594BDF05E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seCell>
      <a:tcStyle>
        <a:tcBdr/>
      </a:tcStyle>
    </a:seCell>
    <a:swCell>
      <a:tcStyle>
        <a:tcBdr/>
      </a:tcStyle>
    </a:swCell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  <a:neCell>
      <a:tcStyle>
        <a:tcBdr/>
      </a:tcStyle>
    </a:neCell>
    <a:nwCell>
      <a:tcStyle>
        <a:tcBdr/>
      </a:tcStyle>
    </a:nwCel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82" autoAdjust="0"/>
    <p:restoredTop sz="88034" autoAdjust="0"/>
  </p:normalViewPr>
  <p:slideViewPr>
    <p:cSldViewPr>
      <p:cViewPr varScale="1">
        <p:scale>
          <a:sx n="65" d="100"/>
          <a:sy n="65" d="100"/>
        </p:scale>
        <p:origin x="1452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/>
          <a:lstStyle>
            <a:extLst/>
          </a:lstStyle>
          <a:p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/>
          <a:lstStyle>
            <a:extLst/>
          </a:lstStyle>
          <a:p>
            <a:fld id="{31555DB1-8736-42A3-B48D-2B08FB93332A}" type="datetimeFigureOut">
              <a:rPr lang="en-US" smtClean="0"/>
              <a:pPr/>
              <a:t>4/8/2017</a:t>
            </a:fld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/>
          <a:lstStyle>
            <a:extLst/>
          </a:lstStyle>
          <a:p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/>
          <a:lstStyle>
            <a:extLst/>
          </a:lstStyle>
          <a:p>
            <a:fld id="{5400D380-E0D7-4EB1-B91E-BFCC7DA7F2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6248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/>
          <a:lstStyle>
            <a:extLst/>
          </a:lstStyle>
          <a:p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/>
          <a:lstStyle>
            <a:extLst/>
          </a:lstStyle>
          <a:p>
            <a:fld id="{0BDB199F-A56C-4049-BA04-1447030960FF}" type="datetimeFigureOut">
              <a:rPr lang="en-US" smtClean="0"/>
              <a:pPr/>
              <a:t>4/8/2017</a:t>
            </a:fld>
            <a:endParaRPr lang="en-US"/>
          </a:p>
        </p:txBody>
      </p:sp>
      <p:sp>
        <p:nvSpPr>
          <p:cNvPr id="4" name="Rectangle 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anchor="ctr"/>
          <a:lstStyle>
            <a:extLst/>
          </a:lstStyle>
          <a:p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/>
          <a:lstStyle>
            <a:extLst/>
          </a:lstStyle>
          <a:p>
            <a:endParaRPr lang="en-US"/>
          </a:p>
        </p:txBody>
      </p:sp>
      <p:sp>
        <p:nvSpPr>
          <p:cNvPr id="7" name="Rectangle 7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/>
          <a:lstStyle>
            <a:extLst/>
          </a:lstStyle>
          <a:p>
            <a:fld id="{B3A019F3-8596-4028-9847-CBD3A185B0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0937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  <a:extLst/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B3A019F3-8596-4028-9847-CBD3A185B07A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11702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B3A019F3-8596-4028-9847-CBD3A185B07A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977213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B3A019F3-8596-4028-9847-CBD3A185B07A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54542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B3A019F3-8596-4028-9847-CBD3A185B07A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26396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B3A019F3-8596-4028-9847-CBD3A185B07A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59362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B3A019F3-8596-4028-9847-CBD3A185B07A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43297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B3A019F3-8596-4028-9847-CBD3A185B07A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2747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B3A019F3-8596-4028-9847-CBD3A185B07A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43568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B3A019F3-8596-4028-9847-CBD3A185B07A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65366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B3A019F3-8596-4028-9847-CBD3A185B07A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93003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B3A019F3-8596-4028-9847-CBD3A185B07A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7256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B3A019F3-8596-4028-9847-CBD3A185B07A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2610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B3A019F3-8596-4028-9847-CBD3A185B07A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35088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B3A019F3-8596-4028-9847-CBD3A185B07A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273210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B3A019F3-8596-4028-9847-CBD3A185B07A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7325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B3A019F3-8596-4028-9847-CBD3A185B07A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4660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019F3-8596-4028-9847-CBD3A185B07A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3317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B3A019F3-8596-4028-9847-CBD3A185B07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7374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B3A019F3-8596-4028-9847-CBD3A185B07A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9227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B3A019F3-8596-4028-9847-CBD3A185B07A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495950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B3A019F3-8596-4028-9847-CBD3A185B07A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16912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B3A019F3-8596-4028-9847-CBD3A185B07A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4412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0"/>
          <p:cNvSpPr/>
          <p:nvPr userDrawn="1"/>
        </p:nvSpPr>
        <p:spPr>
          <a:xfrm>
            <a:off x="0" y="3505200"/>
            <a:ext cx="9144000" cy="1143000"/>
          </a:xfrm>
          <a:prstGeom prst="rect">
            <a:avLst/>
          </a:prstGeom>
          <a:solidFill>
            <a:schemeClr val="accent6">
              <a:shade val="75000"/>
            </a:schemeClr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2" name="Rectangle 2"/>
          <p:cNvSpPr>
            <a:spLocks noGrp="1"/>
          </p:cNvSpPr>
          <p:nvPr>
            <p:ph type="ctrTitle"/>
          </p:nvPr>
        </p:nvSpPr>
        <p:spPr>
          <a:xfrm>
            <a:off x="228600" y="4114800"/>
            <a:ext cx="7239000" cy="533400"/>
          </a:xfrm>
          <a:noFill/>
        </p:spPr>
        <p:txBody>
          <a:bodyPr vert="horz"/>
          <a:lstStyle>
            <a:lvl1pPr algn="l">
              <a:defRPr sz="2000" b="0" cap="all" spc="150" baseline="0">
                <a:solidFill>
                  <a:schemeClr val="bg1"/>
                </a:solidFill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subTitle" idx="1" hasCustomPrompt="1"/>
          </p:nvPr>
        </p:nvSpPr>
        <p:spPr>
          <a:xfrm>
            <a:off x="228600" y="4706112"/>
            <a:ext cx="6934200" cy="228600"/>
          </a:xfrm>
          <a:solidFill>
            <a:schemeClr val="bg1"/>
          </a:solidFill>
        </p:spPr>
        <p:txBody>
          <a:bodyPr/>
          <a:lstStyle>
            <a:lvl1pPr marL="0" indent="0" algn="l">
              <a:buNone/>
              <a:defRPr sz="1100" b="1">
                <a:solidFill>
                  <a:schemeClr val="accent4">
                    <a:shade val="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dirty="0" smtClean="0"/>
              <a:t>Click to add author information</a:t>
            </a:r>
            <a:endParaRPr lang="en-US" dirty="0"/>
          </a:p>
        </p:txBody>
      </p:sp>
      <p:sp>
        <p:nvSpPr>
          <p:cNvPr id="15" name="Rectangle 15"/>
          <p:cNvSpPr>
            <a:spLocks noGrp="1"/>
          </p:cNvSpPr>
          <p:nvPr>
            <p:ph type="sldNum" sz="quarter" idx="11"/>
          </p:nvPr>
        </p:nvSpPr>
        <p:spPr>
          <a:xfrm>
            <a:off x="6477000" y="6477000"/>
            <a:ext cx="1021080" cy="304800"/>
          </a:xfrm>
        </p:spPr>
        <p:txBody>
          <a:bodyPr anchor="ctr"/>
          <a:lstStyle>
            <a:extLst/>
          </a:lstStyle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 dirty="0"/>
          </a:p>
        </p:txBody>
      </p:sp>
      <p:sp>
        <p:nvSpPr>
          <p:cNvPr id="16" name="Rectangle 1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pic>
        <p:nvPicPr>
          <p:cNvPr id="30" name="ContosoLogo.jpg"/>
          <p:cNvPicPr>
            <a:picLocks noChangeAspect="1"/>
          </p:cNvPicPr>
          <p:nvPr/>
        </p:nvPicPr>
        <p:blipFill>
          <a:blip r:embed="rId2">
            <a:duotone>
              <a:schemeClr val="accent4"/>
              <a:srgbClr val="FFFFFF"/>
            </a:duotone>
          </a:blip>
          <a:stretch>
            <a:fillRect/>
          </a:stretch>
        </p:blipFill>
        <p:spPr>
          <a:xfrm>
            <a:off x="7696200" y="5791200"/>
            <a:ext cx="1371600" cy="1008126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Rectangle 10"/>
          <p:cNvSpPr/>
          <p:nvPr userDrawn="1"/>
        </p:nvSpPr>
        <p:spPr>
          <a:xfrm>
            <a:off x="0" y="0"/>
            <a:ext cx="9144000" cy="4038600"/>
          </a:xfrm>
          <a:prstGeom prst="rect">
            <a:avLst/>
          </a:prstGeom>
          <a:solidFill>
            <a:schemeClr val="accent4"/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228600" y="6477000"/>
            <a:ext cx="1600200" cy="304800"/>
          </a:xfrm>
        </p:spPr>
        <p:txBody>
          <a:bodyPr anchor="ctr"/>
          <a:lstStyle>
            <a:lvl1pPr algn="l">
              <a:defRPr>
                <a:solidFill>
                  <a:srgbClr val="A0A0A0"/>
                </a:solidFill>
              </a:defRPr>
            </a:lvl1pPr>
            <a:extLst/>
          </a:lstStyle>
          <a:p>
            <a:fld id="{5A8D346D-A53F-433C-9D37-45A337EA482C}" type="datetime1">
              <a:rPr lang="en-US" smtClean="0"/>
              <a:pPr/>
              <a:t>4/8/2017</a:t>
            </a:fld>
            <a:endParaRPr lang="en-US" dirty="0"/>
          </a:p>
        </p:txBody>
      </p:sp>
      <p:sp>
        <p:nvSpPr>
          <p:cNvPr id="12" name="Rectangle 11"/>
          <p:cNvSpPr/>
          <p:nvPr userDrawn="1"/>
        </p:nvSpPr>
        <p:spPr>
          <a:xfrm>
            <a:off x="0" y="4645880"/>
            <a:ext cx="9144000" cy="27432"/>
          </a:xfrm>
          <a:prstGeom prst="rect">
            <a:avLst/>
          </a:prstGeom>
          <a:solidFill>
            <a:schemeClr val="accent4"/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-Up: 1 Top, 2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381000"/>
            <a:ext cx="80772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 dirty="0"/>
          </a:p>
        </p:txBody>
      </p:sp>
      <p:sp>
        <p:nvSpPr>
          <p:cNvPr id="15" name="Rectangle 11"/>
          <p:cNvSpPr>
            <a:spLocks noGrp="1"/>
          </p:cNvSpPr>
          <p:nvPr>
            <p:ph sz="quarter" idx="15"/>
          </p:nvPr>
        </p:nvSpPr>
        <p:spPr>
          <a:xfrm>
            <a:off x="301752" y="609600"/>
            <a:ext cx="8074152" cy="2706624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7" name="Rectangle 8"/>
          <p:cNvSpPr>
            <a:spLocks noGrp="1"/>
          </p:cNvSpPr>
          <p:nvPr>
            <p:ph type="body" sz="quarter" idx="16" hasCustomPrompt="1"/>
          </p:nvPr>
        </p:nvSpPr>
        <p:spPr>
          <a:xfrm>
            <a:off x="301752" y="3319272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/>
          </a:p>
        </p:txBody>
      </p:sp>
      <p:sp>
        <p:nvSpPr>
          <p:cNvPr id="18" name="Rectangle 11"/>
          <p:cNvSpPr>
            <a:spLocks noGrp="1"/>
          </p:cNvSpPr>
          <p:nvPr>
            <p:ph sz="quarter" idx="17"/>
          </p:nvPr>
        </p:nvSpPr>
        <p:spPr>
          <a:xfrm>
            <a:off x="301752" y="3547872"/>
            <a:ext cx="3965448" cy="2706624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1" name="Rectangle 8"/>
          <p:cNvSpPr>
            <a:spLocks noGrp="1"/>
          </p:cNvSpPr>
          <p:nvPr>
            <p:ph type="body" sz="quarter" idx="20" hasCustomPrompt="1"/>
          </p:nvPr>
        </p:nvSpPr>
        <p:spPr>
          <a:xfrm>
            <a:off x="4416552" y="3319272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/>
          </a:p>
        </p:txBody>
      </p:sp>
      <p:sp>
        <p:nvSpPr>
          <p:cNvPr id="23" name="Rectangle 11"/>
          <p:cNvSpPr>
            <a:spLocks noGrp="1"/>
          </p:cNvSpPr>
          <p:nvPr>
            <p:ph sz="quarter" idx="21"/>
          </p:nvPr>
        </p:nvSpPr>
        <p:spPr>
          <a:xfrm>
            <a:off x="4416552" y="3547872"/>
            <a:ext cx="3965448" cy="2706624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9" name="Rectangle 19"/>
          <p:cNvSpPr>
            <a:spLocks noGrp="1"/>
          </p:cNvSpPr>
          <p:nvPr>
            <p:ph type="dt" sz="half" idx="22"/>
          </p:nvPr>
        </p:nvSpPr>
        <p:spPr/>
        <p:txBody>
          <a:bodyPr/>
          <a:lstStyle>
            <a:extLst/>
          </a:lstStyle>
          <a:p>
            <a:pPr algn="r"/>
            <a:fld id="{FEC9D3F2-7140-49B9-866C-D21246A5836E}" type="datetime1">
              <a:rPr lang="en-US" smtClean="0"/>
              <a:pPr algn="r"/>
              <a:t>4/8/2017</a:t>
            </a:fld>
            <a:endParaRPr lang="en-US"/>
          </a:p>
        </p:txBody>
      </p:sp>
      <p:sp>
        <p:nvSpPr>
          <p:cNvPr id="20" name="Rectangle 20"/>
          <p:cNvSpPr>
            <a:spLocks noGrp="1"/>
          </p:cNvSpPr>
          <p:nvPr>
            <p:ph type="sldNum" sz="quarter" idx="23"/>
          </p:nvPr>
        </p:nvSpPr>
        <p:spPr/>
        <p:txBody>
          <a:bodyPr/>
          <a:lstStyle>
            <a:extLst/>
          </a:lstStyle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/>
          </a:p>
        </p:txBody>
      </p:sp>
      <p:sp>
        <p:nvSpPr>
          <p:cNvPr id="22" name="Rectangle 22"/>
          <p:cNvSpPr>
            <a:spLocks noGrp="1"/>
          </p:cNvSpPr>
          <p:nvPr>
            <p:ph type="ftr" sz="quarter" idx="24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-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6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/>
          </a:p>
        </p:txBody>
      </p:sp>
      <p:sp>
        <p:nvSpPr>
          <p:cNvPr id="17" name="Rectangle 11"/>
          <p:cNvSpPr>
            <a:spLocks noGrp="1"/>
          </p:cNvSpPr>
          <p:nvPr>
            <p:ph sz="quarter" idx="15"/>
          </p:nvPr>
        </p:nvSpPr>
        <p:spPr>
          <a:xfrm>
            <a:off x="304800" y="609600"/>
            <a:ext cx="3962400" cy="2706624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8" name="Rectangle 8"/>
          <p:cNvSpPr>
            <a:spLocks noGrp="1"/>
          </p:cNvSpPr>
          <p:nvPr>
            <p:ph type="body" sz="quarter" idx="16" hasCustomPrompt="1"/>
          </p:nvPr>
        </p:nvSpPr>
        <p:spPr>
          <a:xfrm>
            <a:off x="301752" y="3319272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/>
          </a:p>
        </p:txBody>
      </p:sp>
      <p:sp>
        <p:nvSpPr>
          <p:cNvPr id="20" name="Rectangle 11"/>
          <p:cNvSpPr>
            <a:spLocks noGrp="1"/>
          </p:cNvSpPr>
          <p:nvPr>
            <p:ph sz="quarter" idx="17"/>
          </p:nvPr>
        </p:nvSpPr>
        <p:spPr>
          <a:xfrm>
            <a:off x="301752" y="3547872"/>
            <a:ext cx="3965448" cy="2706624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1" name="Rectangle 8"/>
          <p:cNvSpPr>
            <a:spLocks noGrp="1"/>
          </p:cNvSpPr>
          <p:nvPr>
            <p:ph type="body" sz="quarter" idx="18" hasCustomPrompt="1"/>
          </p:nvPr>
        </p:nvSpPr>
        <p:spPr>
          <a:xfrm>
            <a:off x="4419600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/>
          </a:p>
        </p:txBody>
      </p:sp>
      <p:sp>
        <p:nvSpPr>
          <p:cNvPr id="24" name="Rectangle 11"/>
          <p:cNvSpPr>
            <a:spLocks noGrp="1"/>
          </p:cNvSpPr>
          <p:nvPr>
            <p:ph sz="quarter" idx="19"/>
          </p:nvPr>
        </p:nvSpPr>
        <p:spPr>
          <a:xfrm>
            <a:off x="4419600" y="609600"/>
            <a:ext cx="3962400" cy="2706624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5" name="Rectangle 8"/>
          <p:cNvSpPr>
            <a:spLocks noGrp="1"/>
          </p:cNvSpPr>
          <p:nvPr>
            <p:ph type="body" sz="quarter" idx="20" hasCustomPrompt="1"/>
          </p:nvPr>
        </p:nvSpPr>
        <p:spPr>
          <a:xfrm>
            <a:off x="4416552" y="3319272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/>
          </a:p>
        </p:txBody>
      </p:sp>
      <p:sp>
        <p:nvSpPr>
          <p:cNvPr id="26" name="Rectangle 11"/>
          <p:cNvSpPr>
            <a:spLocks noGrp="1"/>
          </p:cNvSpPr>
          <p:nvPr>
            <p:ph sz="quarter" idx="21"/>
          </p:nvPr>
        </p:nvSpPr>
        <p:spPr>
          <a:xfrm>
            <a:off x="4416552" y="3547872"/>
            <a:ext cx="3965448" cy="2706624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3" name="Rectangle 23"/>
          <p:cNvSpPr>
            <a:spLocks noGrp="1"/>
          </p:cNvSpPr>
          <p:nvPr>
            <p:ph type="dt" sz="half" idx="22"/>
          </p:nvPr>
        </p:nvSpPr>
        <p:spPr/>
        <p:txBody>
          <a:bodyPr/>
          <a:lstStyle>
            <a:extLst/>
          </a:lstStyle>
          <a:p>
            <a:pPr algn="r"/>
            <a:fld id="{CBEC585F-C108-48D6-9331-6628A0FBB73B}" type="datetime1">
              <a:rPr lang="en-US" smtClean="0"/>
              <a:pPr algn="r"/>
              <a:t>4/8/2017</a:t>
            </a:fld>
            <a:endParaRPr lang="en-US"/>
          </a:p>
        </p:txBody>
      </p:sp>
      <p:sp>
        <p:nvSpPr>
          <p:cNvPr id="27" name="Rectangle 27"/>
          <p:cNvSpPr>
            <a:spLocks noGrp="1"/>
          </p:cNvSpPr>
          <p:nvPr>
            <p:ph type="sldNum" sz="quarter" idx="23"/>
          </p:nvPr>
        </p:nvSpPr>
        <p:spPr/>
        <p:txBody>
          <a:bodyPr/>
          <a:lstStyle>
            <a:extLst/>
          </a:lstStyle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/>
          </a:p>
        </p:txBody>
      </p:sp>
      <p:sp>
        <p:nvSpPr>
          <p:cNvPr id="28" name="Rectangle 28"/>
          <p:cNvSpPr>
            <a:spLocks noGrp="1"/>
          </p:cNvSpPr>
          <p:nvPr>
            <p:ph type="ftr" sz="quarter" idx="24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-Up: 1 Left, 3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Rectangle 8"/>
          <p:cNvSpPr>
            <a:spLocks noGrp="1"/>
          </p:cNvSpPr>
          <p:nvPr>
            <p:ph type="body" sz="quarter" idx="14" hasCustomPrompt="1"/>
          </p:nvPr>
        </p:nvSpPr>
        <p:spPr>
          <a:xfrm>
            <a:off x="4419600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 dirty="0"/>
          </a:p>
        </p:txBody>
      </p:sp>
      <p:sp>
        <p:nvSpPr>
          <p:cNvPr id="8" name="Rectangle 11"/>
          <p:cNvSpPr>
            <a:spLocks noGrp="1"/>
          </p:cNvSpPr>
          <p:nvPr>
            <p:ph sz="quarter" idx="16"/>
          </p:nvPr>
        </p:nvSpPr>
        <p:spPr>
          <a:xfrm>
            <a:off x="4419600" y="609600"/>
            <a:ext cx="3962400" cy="1728216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9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381000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 dirty="0"/>
          </a:p>
        </p:txBody>
      </p:sp>
      <p:sp>
        <p:nvSpPr>
          <p:cNvPr id="20" name="Rectangle 11"/>
          <p:cNvSpPr>
            <a:spLocks noGrp="1"/>
          </p:cNvSpPr>
          <p:nvPr>
            <p:ph sz="quarter" idx="15"/>
          </p:nvPr>
        </p:nvSpPr>
        <p:spPr>
          <a:xfrm>
            <a:off x="304800" y="609600"/>
            <a:ext cx="3962400" cy="5638800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Rectangle 8"/>
          <p:cNvSpPr>
            <a:spLocks noGrp="1"/>
          </p:cNvSpPr>
          <p:nvPr>
            <p:ph type="body" sz="quarter" idx="17" hasCustomPrompt="1"/>
          </p:nvPr>
        </p:nvSpPr>
        <p:spPr>
          <a:xfrm>
            <a:off x="4416552" y="2340864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 dirty="0"/>
          </a:p>
        </p:txBody>
      </p:sp>
      <p:sp>
        <p:nvSpPr>
          <p:cNvPr id="13" name="Rectangle 11"/>
          <p:cNvSpPr>
            <a:spLocks noGrp="1"/>
          </p:cNvSpPr>
          <p:nvPr>
            <p:ph sz="quarter" idx="18"/>
          </p:nvPr>
        </p:nvSpPr>
        <p:spPr>
          <a:xfrm>
            <a:off x="4416552" y="2569464"/>
            <a:ext cx="3962400" cy="1728216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4" name="Rectangle 8"/>
          <p:cNvSpPr>
            <a:spLocks noGrp="1"/>
          </p:cNvSpPr>
          <p:nvPr>
            <p:ph type="body" sz="quarter" idx="19" hasCustomPrompt="1"/>
          </p:nvPr>
        </p:nvSpPr>
        <p:spPr>
          <a:xfrm>
            <a:off x="4419600" y="4291584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 dirty="0"/>
          </a:p>
        </p:txBody>
      </p:sp>
      <p:sp>
        <p:nvSpPr>
          <p:cNvPr id="15" name="Rectangle 11"/>
          <p:cNvSpPr>
            <a:spLocks noGrp="1"/>
          </p:cNvSpPr>
          <p:nvPr>
            <p:ph sz="quarter" idx="20"/>
          </p:nvPr>
        </p:nvSpPr>
        <p:spPr>
          <a:xfrm>
            <a:off x="4419600" y="4520184"/>
            <a:ext cx="3962400" cy="1728216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7" name="Rectangle 17"/>
          <p:cNvSpPr>
            <a:spLocks noGrp="1"/>
          </p:cNvSpPr>
          <p:nvPr>
            <p:ph type="dt" sz="half" idx="21"/>
          </p:nvPr>
        </p:nvSpPr>
        <p:spPr/>
        <p:txBody>
          <a:bodyPr/>
          <a:lstStyle>
            <a:extLst/>
          </a:lstStyle>
          <a:p>
            <a:pPr algn="r"/>
            <a:fld id="{7293A964-5F5E-47DC-ABD9-08A6A9FFD04F}" type="datetime1">
              <a:rPr lang="en-US" smtClean="0"/>
              <a:pPr algn="r"/>
              <a:t>4/8/2017</a:t>
            </a:fld>
            <a:endParaRPr lang="en-US"/>
          </a:p>
        </p:txBody>
      </p:sp>
      <p:sp>
        <p:nvSpPr>
          <p:cNvPr id="18" name="Rectangle 18"/>
          <p:cNvSpPr>
            <a:spLocks noGrp="1"/>
          </p:cNvSpPr>
          <p:nvPr>
            <p:ph type="sldNum" sz="quarter" idx="22"/>
          </p:nvPr>
        </p:nvSpPr>
        <p:spPr/>
        <p:txBody>
          <a:bodyPr/>
          <a:lstStyle>
            <a:extLst/>
          </a:lstStyle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/>
          </a:p>
        </p:txBody>
      </p:sp>
      <p:sp>
        <p:nvSpPr>
          <p:cNvPr id="21" name="Rectangle 21"/>
          <p:cNvSpPr>
            <a:spLocks noGrp="1"/>
          </p:cNvSpPr>
          <p:nvPr>
            <p:ph type="ftr" sz="quarter" idx="23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-Up: 3 Left, 1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8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4416552" y="381000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 dirty="0"/>
          </a:p>
        </p:txBody>
      </p:sp>
      <p:sp>
        <p:nvSpPr>
          <p:cNvPr id="21" name="Rectangle 11"/>
          <p:cNvSpPr>
            <a:spLocks noGrp="1"/>
          </p:cNvSpPr>
          <p:nvPr>
            <p:ph sz="quarter" idx="15"/>
          </p:nvPr>
        </p:nvSpPr>
        <p:spPr>
          <a:xfrm>
            <a:off x="4416552" y="609600"/>
            <a:ext cx="3962400" cy="5638800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Rectangle 8"/>
          <p:cNvSpPr>
            <a:spLocks noGrp="1"/>
          </p:cNvSpPr>
          <p:nvPr>
            <p:ph type="body" sz="quarter" idx="14" hasCustomPrompt="1"/>
          </p:nvPr>
        </p:nvSpPr>
        <p:spPr>
          <a:xfrm>
            <a:off x="304800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 dirty="0"/>
          </a:p>
        </p:txBody>
      </p:sp>
      <p:sp>
        <p:nvSpPr>
          <p:cNvPr id="10" name="Rectangle 11"/>
          <p:cNvSpPr>
            <a:spLocks noGrp="1"/>
          </p:cNvSpPr>
          <p:nvPr>
            <p:ph sz="quarter" idx="16"/>
          </p:nvPr>
        </p:nvSpPr>
        <p:spPr>
          <a:xfrm>
            <a:off x="304800" y="609600"/>
            <a:ext cx="3962400" cy="1728216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Rectangle 8"/>
          <p:cNvSpPr>
            <a:spLocks noGrp="1"/>
          </p:cNvSpPr>
          <p:nvPr>
            <p:ph type="body" sz="quarter" idx="17" hasCustomPrompt="1"/>
          </p:nvPr>
        </p:nvSpPr>
        <p:spPr>
          <a:xfrm>
            <a:off x="301752" y="2340864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 dirty="0"/>
          </a:p>
        </p:txBody>
      </p:sp>
      <p:sp>
        <p:nvSpPr>
          <p:cNvPr id="14" name="Rectangle 11"/>
          <p:cNvSpPr>
            <a:spLocks noGrp="1"/>
          </p:cNvSpPr>
          <p:nvPr>
            <p:ph sz="quarter" idx="18"/>
          </p:nvPr>
        </p:nvSpPr>
        <p:spPr>
          <a:xfrm>
            <a:off x="301752" y="2569464"/>
            <a:ext cx="3962400" cy="1728216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Rectangle 8"/>
          <p:cNvSpPr>
            <a:spLocks noGrp="1"/>
          </p:cNvSpPr>
          <p:nvPr>
            <p:ph type="body" sz="quarter" idx="19" hasCustomPrompt="1"/>
          </p:nvPr>
        </p:nvSpPr>
        <p:spPr>
          <a:xfrm>
            <a:off x="304800" y="4291584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 dirty="0"/>
          </a:p>
        </p:txBody>
      </p:sp>
      <p:sp>
        <p:nvSpPr>
          <p:cNvPr id="16" name="Rectangle 11"/>
          <p:cNvSpPr>
            <a:spLocks noGrp="1"/>
          </p:cNvSpPr>
          <p:nvPr>
            <p:ph sz="quarter" idx="20"/>
          </p:nvPr>
        </p:nvSpPr>
        <p:spPr>
          <a:xfrm>
            <a:off x="304800" y="4520184"/>
            <a:ext cx="3962400" cy="1728216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7" name="Rectangle 17"/>
          <p:cNvSpPr>
            <a:spLocks noGrp="1"/>
          </p:cNvSpPr>
          <p:nvPr>
            <p:ph type="dt" sz="half" idx="21"/>
          </p:nvPr>
        </p:nvSpPr>
        <p:spPr/>
        <p:txBody>
          <a:bodyPr/>
          <a:lstStyle>
            <a:extLst/>
          </a:lstStyle>
          <a:p>
            <a:pPr algn="r"/>
            <a:fld id="{968C9C2A-D3B8-4543-8A47-F59C20C16D9A}" type="datetime1">
              <a:rPr lang="en-US" smtClean="0"/>
              <a:pPr algn="r"/>
              <a:t>4/8/2017</a:t>
            </a:fld>
            <a:endParaRPr lang="en-US" dirty="0"/>
          </a:p>
        </p:txBody>
      </p:sp>
      <p:sp>
        <p:nvSpPr>
          <p:cNvPr id="19" name="Rectangle 19"/>
          <p:cNvSpPr>
            <a:spLocks noGrp="1"/>
          </p:cNvSpPr>
          <p:nvPr>
            <p:ph type="sldNum" sz="quarter" idx="22"/>
          </p:nvPr>
        </p:nvSpPr>
        <p:spPr/>
        <p:txBody>
          <a:bodyPr/>
          <a:lstStyle>
            <a:extLst/>
          </a:lstStyle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/>
          </a:p>
        </p:txBody>
      </p:sp>
      <p:sp>
        <p:nvSpPr>
          <p:cNvPr id="20" name="Rectangle 20"/>
          <p:cNvSpPr>
            <a:spLocks noGrp="1"/>
          </p:cNvSpPr>
          <p:nvPr>
            <p:ph type="ftr" sz="quarter" idx="23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-Up: 2 Left, 3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3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/>
          </a:p>
        </p:txBody>
      </p:sp>
      <p:sp>
        <p:nvSpPr>
          <p:cNvPr id="24" name="Rectangle 11"/>
          <p:cNvSpPr>
            <a:spLocks noGrp="1"/>
          </p:cNvSpPr>
          <p:nvPr>
            <p:ph sz="quarter" idx="15"/>
          </p:nvPr>
        </p:nvSpPr>
        <p:spPr>
          <a:xfrm>
            <a:off x="304800" y="609600"/>
            <a:ext cx="3962400" cy="2706624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5" name="Rectangle 8"/>
          <p:cNvSpPr>
            <a:spLocks noGrp="1"/>
          </p:cNvSpPr>
          <p:nvPr>
            <p:ph type="body" sz="quarter" idx="16" hasCustomPrompt="1"/>
          </p:nvPr>
        </p:nvSpPr>
        <p:spPr>
          <a:xfrm>
            <a:off x="301752" y="3319272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/>
          </a:p>
        </p:txBody>
      </p:sp>
      <p:sp>
        <p:nvSpPr>
          <p:cNvPr id="26" name="Rectangle 11"/>
          <p:cNvSpPr>
            <a:spLocks noGrp="1"/>
          </p:cNvSpPr>
          <p:nvPr>
            <p:ph sz="quarter" idx="17"/>
          </p:nvPr>
        </p:nvSpPr>
        <p:spPr>
          <a:xfrm>
            <a:off x="301752" y="3547872"/>
            <a:ext cx="3965448" cy="2706624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8" name="Rectangle 8"/>
          <p:cNvSpPr>
            <a:spLocks noGrp="1"/>
          </p:cNvSpPr>
          <p:nvPr>
            <p:ph type="body" sz="quarter" idx="14" hasCustomPrompt="1"/>
          </p:nvPr>
        </p:nvSpPr>
        <p:spPr>
          <a:xfrm>
            <a:off x="4419600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 dirty="0"/>
          </a:p>
        </p:txBody>
      </p:sp>
      <p:sp>
        <p:nvSpPr>
          <p:cNvPr id="29" name="Rectangle 11"/>
          <p:cNvSpPr>
            <a:spLocks noGrp="1"/>
          </p:cNvSpPr>
          <p:nvPr>
            <p:ph sz="quarter" idx="18"/>
          </p:nvPr>
        </p:nvSpPr>
        <p:spPr>
          <a:xfrm>
            <a:off x="4419600" y="609600"/>
            <a:ext cx="3962400" cy="1728216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31" name="Rectangle 8"/>
          <p:cNvSpPr>
            <a:spLocks noGrp="1"/>
          </p:cNvSpPr>
          <p:nvPr>
            <p:ph type="body" sz="quarter" idx="19" hasCustomPrompt="1"/>
          </p:nvPr>
        </p:nvSpPr>
        <p:spPr>
          <a:xfrm>
            <a:off x="4416552" y="2340864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 dirty="0"/>
          </a:p>
        </p:txBody>
      </p:sp>
      <p:sp>
        <p:nvSpPr>
          <p:cNvPr id="32" name="Rectangle 11"/>
          <p:cNvSpPr>
            <a:spLocks noGrp="1"/>
          </p:cNvSpPr>
          <p:nvPr>
            <p:ph sz="quarter" idx="20"/>
          </p:nvPr>
        </p:nvSpPr>
        <p:spPr>
          <a:xfrm>
            <a:off x="4416552" y="2569464"/>
            <a:ext cx="3962400" cy="1728216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33" name="Rectangle 8"/>
          <p:cNvSpPr>
            <a:spLocks noGrp="1"/>
          </p:cNvSpPr>
          <p:nvPr>
            <p:ph type="body" sz="quarter" idx="21" hasCustomPrompt="1"/>
          </p:nvPr>
        </p:nvSpPr>
        <p:spPr>
          <a:xfrm>
            <a:off x="4419600" y="4291584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 dirty="0"/>
          </a:p>
        </p:txBody>
      </p:sp>
      <p:sp>
        <p:nvSpPr>
          <p:cNvPr id="34" name="Rectangle 11"/>
          <p:cNvSpPr>
            <a:spLocks noGrp="1"/>
          </p:cNvSpPr>
          <p:nvPr>
            <p:ph sz="quarter" idx="22"/>
          </p:nvPr>
        </p:nvSpPr>
        <p:spPr>
          <a:xfrm>
            <a:off x="4419600" y="4520184"/>
            <a:ext cx="3962400" cy="1728216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6" name="Rectangle 16"/>
          <p:cNvSpPr>
            <a:spLocks noGrp="1"/>
          </p:cNvSpPr>
          <p:nvPr>
            <p:ph type="dt" sz="half" idx="23"/>
          </p:nvPr>
        </p:nvSpPr>
        <p:spPr/>
        <p:txBody>
          <a:bodyPr/>
          <a:lstStyle>
            <a:extLst/>
          </a:lstStyle>
          <a:p>
            <a:pPr algn="r"/>
            <a:fld id="{29ED4C97-3C5D-482A-99AD-AD992C3024DE}" type="datetime1">
              <a:rPr lang="en-US" smtClean="0"/>
              <a:pPr algn="r"/>
              <a:t>4/8/2017</a:t>
            </a:fld>
            <a:endParaRPr lang="en-US"/>
          </a:p>
        </p:txBody>
      </p:sp>
      <p:sp>
        <p:nvSpPr>
          <p:cNvPr id="17" name="Rectangle 17"/>
          <p:cNvSpPr>
            <a:spLocks noGrp="1"/>
          </p:cNvSpPr>
          <p:nvPr>
            <p:ph type="sldNum" sz="quarter" idx="24"/>
          </p:nvPr>
        </p:nvSpPr>
        <p:spPr/>
        <p:txBody>
          <a:bodyPr/>
          <a:lstStyle>
            <a:extLst/>
          </a:lstStyle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/>
          </a:p>
        </p:txBody>
      </p:sp>
      <p:sp>
        <p:nvSpPr>
          <p:cNvPr id="18" name="Rectangle 18"/>
          <p:cNvSpPr>
            <a:spLocks noGrp="1"/>
          </p:cNvSpPr>
          <p:nvPr>
            <p:ph type="ftr" sz="quarter" idx="25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-Up: 3 Left, 2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1" name="Rectangle 8"/>
          <p:cNvSpPr>
            <a:spLocks noGrp="1"/>
          </p:cNvSpPr>
          <p:nvPr>
            <p:ph type="body" sz="quarter" idx="14" hasCustomPrompt="1"/>
          </p:nvPr>
        </p:nvSpPr>
        <p:spPr>
          <a:xfrm>
            <a:off x="307848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 dirty="0"/>
          </a:p>
        </p:txBody>
      </p:sp>
      <p:sp>
        <p:nvSpPr>
          <p:cNvPr id="22" name="Rectangle 11"/>
          <p:cNvSpPr>
            <a:spLocks noGrp="1"/>
          </p:cNvSpPr>
          <p:nvPr>
            <p:ph sz="quarter" idx="16"/>
          </p:nvPr>
        </p:nvSpPr>
        <p:spPr>
          <a:xfrm>
            <a:off x="307848" y="609600"/>
            <a:ext cx="3962400" cy="1728216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5" name="Rectangle 8"/>
          <p:cNvSpPr>
            <a:spLocks noGrp="1"/>
          </p:cNvSpPr>
          <p:nvPr>
            <p:ph type="body" sz="quarter" idx="17" hasCustomPrompt="1"/>
          </p:nvPr>
        </p:nvSpPr>
        <p:spPr>
          <a:xfrm>
            <a:off x="304800" y="2340864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 dirty="0"/>
          </a:p>
        </p:txBody>
      </p:sp>
      <p:sp>
        <p:nvSpPr>
          <p:cNvPr id="26" name="Rectangle 11"/>
          <p:cNvSpPr>
            <a:spLocks noGrp="1"/>
          </p:cNvSpPr>
          <p:nvPr>
            <p:ph sz="quarter" idx="18"/>
          </p:nvPr>
        </p:nvSpPr>
        <p:spPr>
          <a:xfrm>
            <a:off x="304800" y="2569464"/>
            <a:ext cx="3962400" cy="1728216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7" name="Rectangle 8"/>
          <p:cNvSpPr>
            <a:spLocks noGrp="1"/>
          </p:cNvSpPr>
          <p:nvPr>
            <p:ph type="body" sz="quarter" idx="19" hasCustomPrompt="1"/>
          </p:nvPr>
        </p:nvSpPr>
        <p:spPr>
          <a:xfrm>
            <a:off x="307848" y="4291584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 dirty="0"/>
          </a:p>
        </p:txBody>
      </p:sp>
      <p:sp>
        <p:nvSpPr>
          <p:cNvPr id="28" name="Rectangle 11"/>
          <p:cNvSpPr>
            <a:spLocks noGrp="1"/>
          </p:cNvSpPr>
          <p:nvPr>
            <p:ph sz="quarter" idx="20"/>
          </p:nvPr>
        </p:nvSpPr>
        <p:spPr>
          <a:xfrm>
            <a:off x="307848" y="4520184"/>
            <a:ext cx="3962400" cy="1728216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Rectangle 8"/>
          <p:cNvSpPr>
            <a:spLocks noGrp="1"/>
          </p:cNvSpPr>
          <p:nvPr>
            <p:ph type="body" sz="quarter" idx="21" hasCustomPrompt="1"/>
          </p:nvPr>
        </p:nvSpPr>
        <p:spPr>
          <a:xfrm>
            <a:off x="4419600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/>
          </a:p>
        </p:txBody>
      </p:sp>
      <p:sp>
        <p:nvSpPr>
          <p:cNvPr id="13" name="Rectangle 11"/>
          <p:cNvSpPr>
            <a:spLocks noGrp="1"/>
          </p:cNvSpPr>
          <p:nvPr>
            <p:ph sz="quarter" idx="22"/>
          </p:nvPr>
        </p:nvSpPr>
        <p:spPr>
          <a:xfrm>
            <a:off x="4419600" y="609600"/>
            <a:ext cx="3962400" cy="2706624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5" name="Rectangle 8"/>
          <p:cNvSpPr>
            <a:spLocks noGrp="1"/>
          </p:cNvSpPr>
          <p:nvPr>
            <p:ph type="body" sz="quarter" idx="23" hasCustomPrompt="1"/>
          </p:nvPr>
        </p:nvSpPr>
        <p:spPr>
          <a:xfrm>
            <a:off x="4416552" y="3319272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/>
          </a:p>
        </p:txBody>
      </p:sp>
      <p:sp>
        <p:nvSpPr>
          <p:cNvPr id="16" name="Rectangle 11"/>
          <p:cNvSpPr>
            <a:spLocks noGrp="1"/>
          </p:cNvSpPr>
          <p:nvPr>
            <p:ph sz="quarter" idx="24"/>
          </p:nvPr>
        </p:nvSpPr>
        <p:spPr>
          <a:xfrm>
            <a:off x="4416552" y="3547872"/>
            <a:ext cx="3965448" cy="2706624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7" name="Rectangle 17"/>
          <p:cNvSpPr>
            <a:spLocks noGrp="1"/>
          </p:cNvSpPr>
          <p:nvPr>
            <p:ph type="dt" sz="half" idx="25"/>
          </p:nvPr>
        </p:nvSpPr>
        <p:spPr/>
        <p:txBody>
          <a:bodyPr/>
          <a:lstStyle>
            <a:extLst/>
          </a:lstStyle>
          <a:p>
            <a:pPr algn="r"/>
            <a:fld id="{3EF8FEE9-63ED-4C1B-8C25-9B47C2DA1E72}" type="datetime1">
              <a:rPr lang="en-US" smtClean="0"/>
              <a:pPr algn="r"/>
              <a:t>4/8/2017</a:t>
            </a:fld>
            <a:endParaRPr lang="en-US"/>
          </a:p>
        </p:txBody>
      </p:sp>
      <p:sp>
        <p:nvSpPr>
          <p:cNvPr id="18" name="Rectangle 18"/>
          <p:cNvSpPr>
            <a:spLocks noGrp="1"/>
          </p:cNvSpPr>
          <p:nvPr>
            <p:ph type="sldNum" sz="quarter" idx="26"/>
          </p:nvPr>
        </p:nvSpPr>
        <p:spPr/>
        <p:txBody>
          <a:bodyPr/>
          <a:lstStyle>
            <a:extLst/>
          </a:lstStyle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/>
          </a:p>
        </p:txBody>
      </p:sp>
      <p:sp>
        <p:nvSpPr>
          <p:cNvPr id="23" name="Rectangle 23"/>
          <p:cNvSpPr>
            <a:spLocks noGrp="1"/>
          </p:cNvSpPr>
          <p:nvPr>
            <p:ph type="ftr" sz="quarter" idx="27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ombsto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Rectangle 6"/>
          <p:cNvSpPr/>
          <p:nvPr/>
        </p:nvSpPr>
        <p:spPr>
          <a:xfrm>
            <a:off x="1371600" y="1447800"/>
            <a:ext cx="1676400" cy="2057400"/>
          </a:xfrm>
          <a:prstGeom prst="rect">
            <a:avLst/>
          </a:prstGeom>
          <a:ln w="76200" cap="sq" cmpd="thickThin" algn="ctr">
            <a:solidFill>
              <a:schemeClr val="accent6"/>
            </a:solidFill>
            <a:prstDash val="solid"/>
            <a:rou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8" name="Rectangle 6"/>
          <p:cNvSpPr/>
          <p:nvPr/>
        </p:nvSpPr>
        <p:spPr>
          <a:xfrm>
            <a:off x="1371600" y="3886200"/>
            <a:ext cx="1676400" cy="2057400"/>
          </a:xfrm>
          <a:prstGeom prst="rect">
            <a:avLst/>
          </a:prstGeom>
          <a:ln w="76200" cap="sq" cmpd="thickThin" algn="ctr">
            <a:solidFill>
              <a:schemeClr val="accent6"/>
            </a:solidFill>
            <a:prstDash val="solid"/>
            <a:rou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26" name="Rectangle 6"/>
          <p:cNvSpPr/>
          <p:nvPr/>
        </p:nvSpPr>
        <p:spPr>
          <a:xfrm>
            <a:off x="3505200" y="1447800"/>
            <a:ext cx="1676400" cy="2057400"/>
          </a:xfrm>
          <a:prstGeom prst="rect">
            <a:avLst/>
          </a:prstGeom>
          <a:ln w="76200" cap="sq" cmpd="thickThin" algn="ctr">
            <a:solidFill>
              <a:schemeClr val="accent6"/>
            </a:solidFill>
            <a:prstDash val="solid"/>
            <a:rou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25" name="Rectangle 6"/>
          <p:cNvSpPr/>
          <p:nvPr/>
        </p:nvSpPr>
        <p:spPr>
          <a:xfrm>
            <a:off x="3505200" y="3886200"/>
            <a:ext cx="1676400" cy="2057400"/>
          </a:xfrm>
          <a:prstGeom prst="rect">
            <a:avLst/>
          </a:prstGeom>
          <a:ln w="76200" cap="sq" cmpd="thickThin" algn="ctr">
            <a:solidFill>
              <a:schemeClr val="accent6"/>
            </a:solidFill>
            <a:prstDash val="solid"/>
            <a:rou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31" name="Rectangle 6"/>
          <p:cNvSpPr/>
          <p:nvPr/>
        </p:nvSpPr>
        <p:spPr>
          <a:xfrm>
            <a:off x="5638800" y="1447800"/>
            <a:ext cx="1676400" cy="2057400"/>
          </a:xfrm>
          <a:prstGeom prst="rect">
            <a:avLst/>
          </a:prstGeom>
          <a:ln w="76200" cap="sq" cmpd="thickThin" algn="ctr">
            <a:solidFill>
              <a:schemeClr val="accent6"/>
            </a:solidFill>
            <a:prstDash val="solid"/>
            <a:rou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3" name="Rectangle 6"/>
          <p:cNvSpPr/>
          <p:nvPr/>
        </p:nvSpPr>
        <p:spPr>
          <a:xfrm>
            <a:off x="5638800" y="3886200"/>
            <a:ext cx="1676400" cy="2057400"/>
          </a:xfrm>
          <a:prstGeom prst="rect">
            <a:avLst/>
          </a:prstGeom>
          <a:ln w="76200" cap="sq" cmpd="thickThin" algn="ctr">
            <a:solidFill>
              <a:schemeClr val="accent6"/>
            </a:solidFill>
            <a:prstDash val="solid"/>
            <a:rou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24" name="Rectangle 10"/>
          <p:cNvSpPr>
            <a:spLocks noGrp="1"/>
          </p:cNvSpPr>
          <p:nvPr>
            <p:ph type="pic" sz="quarter" idx="13" hasCustomPrompt="1"/>
          </p:nvPr>
        </p:nvSpPr>
        <p:spPr>
          <a:xfrm>
            <a:off x="1524000" y="1600200"/>
            <a:ext cx="1371600" cy="685800"/>
          </a:xfrm>
        </p:spPr>
        <p:txBody>
          <a:bodyPr/>
          <a:lstStyle>
            <a:extLst/>
          </a:lstStyle>
          <a:p>
            <a:r>
              <a:rPr lang="en-US" dirty="0" smtClean="0"/>
              <a:t>Company</a:t>
            </a:r>
            <a:r>
              <a:rPr lang="en-US" baseline="0" dirty="0" smtClean="0"/>
              <a:t> Logo</a:t>
            </a:r>
            <a:endParaRPr lang="en-US" dirty="0"/>
          </a:p>
        </p:txBody>
      </p:sp>
      <p:sp>
        <p:nvSpPr>
          <p:cNvPr id="19" name="Rectangle 10"/>
          <p:cNvSpPr>
            <a:spLocks noGrp="1"/>
          </p:cNvSpPr>
          <p:nvPr>
            <p:ph type="pic" sz="quarter" idx="29" hasCustomPrompt="1"/>
          </p:nvPr>
        </p:nvSpPr>
        <p:spPr>
          <a:xfrm>
            <a:off x="1524000" y="4038600"/>
            <a:ext cx="1371600" cy="685800"/>
          </a:xfrm>
        </p:spPr>
        <p:txBody>
          <a:bodyPr/>
          <a:lstStyle>
            <a:extLst/>
          </a:lstStyle>
          <a:p>
            <a:r>
              <a:rPr lang="en-US" dirty="0" smtClean="0"/>
              <a:t>Company</a:t>
            </a:r>
            <a:r>
              <a:rPr lang="en-US" baseline="0" dirty="0" smtClean="0"/>
              <a:t> Logo</a:t>
            </a:r>
            <a:endParaRPr lang="en-US" dirty="0"/>
          </a:p>
        </p:txBody>
      </p:sp>
      <p:sp>
        <p:nvSpPr>
          <p:cNvPr id="27" name="Rectangle 10"/>
          <p:cNvSpPr>
            <a:spLocks noGrp="1"/>
          </p:cNvSpPr>
          <p:nvPr>
            <p:ph type="pic" sz="quarter" idx="17" hasCustomPrompt="1"/>
          </p:nvPr>
        </p:nvSpPr>
        <p:spPr>
          <a:xfrm>
            <a:off x="3657600" y="1600200"/>
            <a:ext cx="1371600" cy="685800"/>
          </a:xfrm>
        </p:spPr>
        <p:txBody>
          <a:bodyPr/>
          <a:lstStyle>
            <a:extLst/>
          </a:lstStyle>
          <a:p>
            <a:r>
              <a:rPr lang="en-US" dirty="0" smtClean="0"/>
              <a:t>Company</a:t>
            </a:r>
            <a:r>
              <a:rPr lang="en-US" baseline="0" dirty="0" smtClean="0"/>
              <a:t> Logo</a:t>
            </a:r>
            <a:endParaRPr lang="en-US" dirty="0"/>
          </a:p>
        </p:txBody>
      </p:sp>
      <p:sp>
        <p:nvSpPr>
          <p:cNvPr id="11" name="Rectangle 10"/>
          <p:cNvSpPr>
            <a:spLocks noGrp="1"/>
          </p:cNvSpPr>
          <p:nvPr>
            <p:ph type="pic" sz="quarter" idx="30" hasCustomPrompt="1"/>
          </p:nvPr>
        </p:nvSpPr>
        <p:spPr>
          <a:xfrm>
            <a:off x="3657600" y="4038600"/>
            <a:ext cx="1371600" cy="685800"/>
          </a:xfrm>
        </p:spPr>
        <p:txBody>
          <a:bodyPr/>
          <a:lstStyle>
            <a:extLst/>
          </a:lstStyle>
          <a:p>
            <a:r>
              <a:rPr lang="en-US" dirty="0" smtClean="0"/>
              <a:t>Company</a:t>
            </a:r>
            <a:r>
              <a:rPr lang="en-US" baseline="0" dirty="0" smtClean="0"/>
              <a:t> Logo</a:t>
            </a:r>
            <a:endParaRPr lang="en-US" dirty="0"/>
          </a:p>
        </p:txBody>
      </p:sp>
      <p:sp>
        <p:nvSpPr>
          <p:cNvPr id="4" name="Rectangle 10"/>
          <p:cNvSpPr>
            <a:spLocks noGrp="1"/>
          </p:cNvSpPr>
          <p:nvPr>
            <p:ph type="pic" sz="quarter" idx="21" hasCustomPrompt="1"/>
          </p:nvPr>
        </p:nvSpPr>
        <p:spPr>
          <a:xfrm>
            <a:off x="5791200" y="1600200"/>
            <a:ext cx="1371600" cy="685800"/>
          </a:xfrm>
        </p:spPr>
        <p:txBody>
          <a:bodyPr/>
          <a:lstStyle>
            <a:extLst/>
          </a:lstStyle>
          <a:p>
            <a:r>
              <a:rPr lang="en-US" dirty="0" smtClean="0"/>
              <a:t>Company</a:t>
            </a:r>
            <a:r>
              <a:rPr lang="en-US" baseline="0" dirty="0" smtClean="0"/>
              <a:t> Logo</a:t>
            </a:r>
            <a:endParaRPr lang="en-US" dirty="0"/>
          </a:p>
        </p:txBody>
      </p:sp>
      <p:sp>
        <p:nvSpPr>
          <p:cNvPr id="15" name="Rectangle 10"/>
          <p:cNvSpPr>
            <a:spLocks noGrp="1"/>
          </p:cNvSpPr>
          <p:nvPr>
            <p:ph type="pic" sz="quarter" idx="31" hasCustomPrompt="1"/>
          </p:nvPr>
        </p:nvSpPr>
        <p:spPr>
          <a:xfrm>
            <a:off x="5791200" y="4038600"/>
            <a:ext cx="1371600" cy="685800"/>
          </a:xfrm>
        </p:spPr>
        <p:txBody>
          <a:bodyPr/>
          <a:lstStyle>
            <a:extLst/>
          </a:lstStyle>
          <a:p>
            <a:r>
              <a:rPr lang="en-US" dirty="0" smtClean="0"/>
              <a:t>Company</a:t>
            </a:r>
            <a:r>
              <a:rPr lang="en-US" baseline="0" dirty="0" smtClean="0"/>
              <a:t> Logo</a:t>
            </a:r>
            <a:endParaRPr lang="en-US" dirty="0"/>
          </a:p>
        </p:txBody>
      </p:sp>
      <p:sp>
        <p:nvSpPr>
          <p:cNvPr id="7" name="Rectangle 12"/>
          <p:cNvSpPr>
            <a:spLocks noGrp="1"/>
          </p:cNvSpPr>
          <p:nvPr>
            <p:ph type="body" sz="quarter" idx="14" hasCustomPrompt="1"/>
          </p:nvPr>
        </p:nvSpPr>
        <p:spPr>
          <a:xfrm>
            <a:off x="1524000" y="2895600"/>
            <a:ext cx="1371600" cy="304800"/>
          </a:xfrm>
        </p:spPr>
        <p:txBody>
          <a:bodyPr anchor="ctr"/>
          <a:lstStyle>
            <a:lvl1pPr algn="ctr">
              <a:defRPr b="1"/>
            </a:lvl1pPr>
            <a:extLst/>
          </a:lstStyle>
          <a:p>
            <a:pPr lvl="0"/>
            <a:r>
              <a:rPr lang="en-US" dirty="0" smtClean="0"/>
              <a:t>Amount</a:t>
            </a:r>
            <a:endParaRPr lang="en-US" dirty="0"/>
          </a:p>
        </p:txBody>
      </p:sp>
      <p:sp>
        <p:nvSpPr>
          <p:cNvPr id="28" name="Rectangle 12"/>
          <p:cNvSpPr>
            <a:spLocks noGrp="1"/>
          </p:cNvSpPr>
          <p:nvPr>
            <p:ph type="body" sz="quarter" idx="33" hasCustomPrompt="1"/>
          </p:nvPr>
        </p:nvSpPr>
        <p:spPr>
          <a:xfrm>
            <a:off x="1524000" y="5334000"/>
            <a:ext cx="1371600" cy="304800"/>
          </a:xfrm>
        </p:spPr>
        <p:txBody>
          <a:bodyPr anchor="ctr"/>
          <a:lstStyle>
            <a:lvl1pPr algn="ctr">
              <a:defRPr b="1"/>
            </a:lvl1pPr>
            <a:extLst/>
          </a:lstStyle>
          <a:p>
            <a:pPr lvl="0"/>
            <a:r>
              <a:rPr lang="en-US" dirty="0" smtClean="0"/>
              <a:t>Amount</a:t>
            </a:r>
            <a:endParaRPr lang="en-US" dirty="0"/>
          </a:p>
        </p:txBody>
      </p:sp>
      <p:sp>
        <p:nvSpPr>
          <p:cNvPr id="30" name="Rectangle 12"/>
          <p:cNvSpPr>
            <a:spLocks noGrp="1"/>
          </p:cNvSpPr>
          <p:nvPr>
            <p:ph type="body" sz="quarter" idx="18" hasCustomPrompt="1"/>
          </p:nvPr>
        </p:nvSpPr>
        <p:spPr>
          <a:xfrm>
            <a:off x="3657600" y="2895600"/>
            <a:ext cx="1371600" cy="304800"/>
          </a:xfrm>
        </p:spPr>
        <p:txBody>
          <a:bodyPr anchor="ctr"/>
          <a:lstStyle>
            <a:lvl1pPr algn="ctr">
              <a:defRPr b="1"/>
            </a:lvl1pPr>
            <a:extLst/>
          </a:lstStyle>
          <a:p>
            <a:pPr lvl="0"/>
            <a:r>
              <a:rPr lang="en-US" dirty="0" smtClean="0"/>
              <a:t>Amount</a:t>
            </a:r>
            <a:endParaRPr lang="en-US" dirty="0"/>
          </a:p>
        </p:txBody>
      </p:sp>
      <p:sp>
        <p:nvSpPr>
          <p:cNvPr id="13" name="Rectangle 12"/>
          <p:cNvSpPr>
            <a:spLocks noGrp="1"/>
          </p:cNvSpPr>
          <p:nvPr>
            <p:ph type="body" sz="quarter" idx="34" hasCustomPrompt="1"/>
          </p:nvPr>
        </p:nvSpPr>
        <p:spPr>
          <a:xfrm>
            <a:off x="3657600" y="5334000"/>
            <a:ext cx="1371600" cy="304800"/>
          </a:xfrm>
        </p:spPr>
        <p:txBody>
          <a:bodyPr anchor="ctr"/>
          <a:lstStyle>
            <a:lvl1pPr algn="ctr">
              <a:defRPr b="1"/>
            </a:lvl1pPr>
            <a:extLst/>
          </a:lstStyle>
          <a:p>
            <a:pPr lvl="0"/>
            <a:r>
              <a:rPr lang="en-US" dirty="0" smtClean="0"/>
              <a:t>Amount</a:t>
            </a:r>
            <a:endParaRPr lang="en-US" dirty="0"/>
          </a:p>
        </p:txBody>
      </p:sp>
      <p:sp>
        <p:nvSpPr>
          <p:cNvPr id="14" name="Rectangle 12"/>
          <p:cNvSpPr>
            <a:spLocks noGrp="1"/>
          </p:cNvSpPr>
          <p:nvPr>
            <p:ph type="body" sz="quarter" idx="22" hasCustomPrompt="1"/>
          </p:nvPr>
        </p:nvSpPr>
        <p:spPr>
          <a:xfrm>
            <a:off x="5791200" y="2895600"/>
            <a:ext cx="1371600" cy="304800"/>
          </a:xfrm>
        </p:spPr>
        <p:txBody>
          <a:bodyPr anchor="ctr"/>
          <a:lstStyle>
            <a:lvl1pPr algn="ctr">
              <a:defRPr b="1"/>
            </a:lvl1pPr>
            <a:extLst/>
          </a:lstStyle>
          <a:p>
            <a:pPr lvl="0"/>
            <a:r>
              <a:rPr lang="en-US" dirty="0" smtClean="0"/>
              <a:t>Amount</a:t>
            </a:r>
            <a:endParaRPr lang="en-US" dirty="0"/>
          </a:p>
        </p:txBody>
      </p:sp>
      <p:sp>
        <p:nvSpPr>
          <p:cNvPr id="2" name="Rectangle 12"/>
          <p:cNvSpPr>
            <a:spLocks noGrp="1"/>
          </p:cNvSpPr>
          <p:nvPr>
            <p:ph type="body" sz="quarter" idx="35" hasCustomPrompt="1"/>
          </p:nvPr>
        </p:nvSpPr>
        <p:spPr>
          <a:xfrm>
            <a:off x="5791200" y="5334000"/>
            <a:ext cx="1371600" cy="304800"/>
          </a:xfrm>
        </p:spPr>
        <p:txBody>
          <a:bodyPr anchor="ctr"/>
          <a:lstStyle>
            <a:lvl1pPr algn="ctr">
              <a:defRPr b="1"/>
            </a:lvl1pPr>
            <a:extLst/>
          </a:lstStyle>
          <a:p>
            <a:pPr lvl="0"/>
            <a:r>
              <a:rPr lang="en-US" dirty="0" smtClean="0"/>
              <a:t>Amount</a:t>
            </a:r>
            <a:endParaRPr lang="en-US" dirty="0"/>
          </a:p>
        </p:txBody>
      </p:sp>
      <p:sp>
        <p:nvSpPr>
          <p:cNvPr id="44" name="Rectangle 11"/>
          <p:cNvSpPr>
            <a:spLocks noGrp="1"/>
          </p:cNvSpPr>
          <p:nvPr>
            <p:ph type="body" sz="quarter" idx="15" hasCustomPrompt="1"/>
          </p:nvPr>
        </p:nvSpPr>
        <p:spPr>
          <a:xfrm>
            <a:off x="1524000" y="3200400"/>
            <a:ext cx="1371600" cy="152400"/>
          </a:xfrm>
        </p:spPr>
        <p:txBody>
          <a:bodyPr anchor="ctr">
            <a:noAutofit/>
          </a:bodyPr>
          <a:lstStyle>
            <a:lvl1pPr algn="ctr">
              <a:defRPr sz="800" i="1"/>
            </a:lvl1pPr>
            <a:extLst/>
          </a:lstStyle>
          <a:p>
            <a:pPr lvl="0"/>
            <a:r>
              <a:rPr lang="en-US" dirty="0" smtClean="0"/>
              <a:t>Date</a:t>
            </a:r>
            <a:endParaRPr lang="en-US" dirty="0"/>
          </a:p>
        </p:txBody>
      </p:sp>
      <p:sp>
        <p:nvSpPr>
          <p:cNvPr id="35" name="Rectangle 11"/>
          <p:cNvSpPr>
            <a:spLocks noGrp="1"/>
          </p:cNvSpPr>
          <p:nvPr>
            <p:ph type="body" sz="quarter" idx="37" hasCustomPrompt="1"/>
          </p:nvPr>
        </p:nvSpPr>
        <p:spPr>
          <a:xfrm>
            <a:off x="1524000" y="5638800"/>
            <a:ext cx="1371600" cy="152400"/>
          </a:xfrm>
        </p:spPr>
        <p:txBody>
          <a:bodyPr anchor="ctr">
            <a:noAutofit/>
          </a:bodyPr>
          <a:lstStyle>
            <a:lvl1pPr algn="ctr">
              <a:defRPr sz="800" i="1"/>
            </a:lvl1pPr>
            <a:extLst/>
          </a:lstStyle>
          <a:p>
            <a:pPr lvl="0"/>
            <a:r>
              <a:rPr lang="en-US" dirty="0" smtClean="0"/>
              <a:t>Date</a:t>
            </a:r>
            <a:endParaRPr lang="en-US" dirty="0"/>
          </a:p>
        </p:txBody>
      </p:sp>
      <p:sp>
        <p:nvSpPr>
          <p:cNvPr id="34" name="Rectangle 11"/>
          <p:cNvSpPr>
            <a:spLocks noGrp="1"/>
          </p:cNvSpPr>
          <p:nvPr>
            <p:ph type="body" sz="quarter" idx="19" hasCustomPrompt="1"/>
          </p:nvPr>
        </p:nvSpPr>
        <p:spPr>
          <a:xfrm>
            <a:off x="3657600" y="3200400"/>
            <a:ext cx="1371600" cy="152400"/>
          </a:xfrm>
        </p:spPr>
        <p:txBody>
          <a:bodyPr anchor="ctr">
            <a:noAutofit/>
          </a:bodyPr>
          <a:lstStyle>
            <a:lvl1pPr algn="ctr">
              <a:defRPr sz="800" i="1"/>
            </a:lvl1pPr>
            <a:extLst/>
          </a:lstStyle>
          <a:p>
            <a:pPr lvl="0"/>
            <a:r>
              <a:rPr lang="en-US" dirty="0" smtClean="0"/>
              <a:t>Date</a:t>
            </a:r>
            <a:endParaRPr lang="en-US" dirty="0"/>
          </a:p>
        </p:txBody>
      </p:sp>
      <p:sp>
        <p:nvSpPr>
          <p:cNvPr id="40" name="Rectangle 11"/>
          <p:cNvSpPr>
            <a:spLocks noGrp="1"/>
          </p:cNvSpPr>
          <p:nvPr>
            <p:ph type="body" sz="quarter" idx="38" hasCustomPrompt="1"/>
          </p:nvPr>
        </p:nvSpPr>
        <p:spPr>
          <a:xfrm>
            <a:off x="3657600" y="5638800"/>
            <a:ext cx="1371600" cy="152400"/>
          </a:xfrm>
        </p:spPr>
        <p:txBody>
          <a:bodyPr anchor="ctr">
            <a:noAutofit/>
          </a:bodyPr>
          <a:lstStyle>
            <a:lvl1pPr algn="ctr">
              <a:defRPr sz="800" i="1"/>
            </a:lvl1pPr>
            <a:extLst/>
          </a:lstStyle>
          <a:p>
            <a:pPr lvl="0"/>
            <a:r>
              <a:rPr lang="en-US" dirty="0" smtClean="0"/>
              <a:t>Date</a:t>
            </a:r>
            <a:endParaRPr lang="en-US" dirty="0"/>
          </a:p>
        </p:txBody>
      </p:sp>
      <p:sp>
        <p:nvSpPr>
          <p:cNvPr id="38" name="Rectangle 11"/>
          <p:cNvSpPr>
            <a:spLocks noGrp="1"/>
          </p:cNvSpPr>
          <p:nvPr>
            <p:ph type="body" sz="quarter" idx="23" hasCustomPrompt="1"/>
          </p:nvPr>
        </p:nvSpPr>
        <p:spPr>
          <a:xfrm>
            <a:off x="5791200" y="3200400"/>
            <a:ext cx="1371600" cy="152400"/>
          </a:xfrm>
        </p:spPr>
        <p:txBody>
          <a:bodyPr anchor="ctr">
            <a:noAutofit/>
          </a:bodyPr>
          <a:lstStyle>
            <a:lvl1pPr algn="ctr">
              <a:defRPr sz="800" i="1"/>
            </a:lvl1pPr>
            <a:extLst/>
          </a:lstStyle>
          <a:p>
            <a:pPr lvl="0"/>
            <a:r>
              <a:rPr lang="en-US" dirty="0" smtClean="0"/>
              <a:t>Date</a:t>
            </a:r>
            <a:endParaRPr lang="en-US" dirty="0"/>
          </a:p>
        </p:txBody>
      </p:sp>
      <p:sp>
        <p:nvSpPr>
          <p:cNvPr id="33" name="Rectangle 11"/>
          <p:cNvSpPr>
            <a:spLocks noGrp="1"/>
          </p:cNvSpPr>
          <p:nvPr>
            <p:ph type="body" sz="quarter" idx="39" hasCustomPrompt="1"/>
          </p:nvPr>
        </p:nvSpPr>
        <p:spPr>
          <a:xfrm>
            <a:off x="5791200" y="5638800"/>
            <a:ext cx="1371600" cy="152400"/>
          </a:xfrm>
        </p:spPr>
        <p:txBody>
          <a:bodyPr anchor="ctr">
            <a:noAutofit/>
          </a:bodyPr>
          <a:lstStyle>
            <a:lvl1pPr algn="ctr">
              <a:defRPr sz="800" i="1"/>
            </a:lvl1pPr>
            <a:extLst/>
          </a:lstStyle>
          <a:p>
            <a:pPr lvl="0"/>
            <a:r>
              <a:rPr lang="en-US" dirty="0" smtClean="0"/>
              <a:t>Date</a:t>
            </a:r>
            <a:endParaRPr lang="en-US" dirty="0"/>
          </a:p>
        </p:txBody>
      </p:sp>
      <p:sp>
        <p:nvSpPr>
          <p:cNvPr id="5" name="Rectangle 14"/>
          <p:cNvSpPr>
            <a:spLocks noGrp="1"/>
          </p:cNvSpPr>
          <p:nvPr>
            <p:ph type="body" sz="quarter" idx="16" hasCustomPrompt="1"/>
          </p:nvPr>
        </p:nvSpPr>
        <p:spPr>
          <a:xfrm>
            <a:off x="1524000" y="2286000"/>
            <a:ext cx="1371600" cy="609600"/>
          </a:xfrm>
        </p:spPr>
        <p:txBody>
          <a:bodyPr anchor="ctr"/>
          <a:lstStyle>
            <a:lvl1pPr algn="ctr">
              <a:defRPr sz="800"/>
            </a:lvl1pPr>
            <a:extLst/>
          </a:lstStyle>
          <a:p>
            <a:pPr lvl="0"/>
            <a:r>
              <a:rPr lang="en-US" dirty="0" smtClean="0"/>
              <a:t>Description</a:t>
            </a:r>
            <a:endParaRPr lang="en-US" dirty="0"/>
          </a:p>
        </p:txBody>
      </p:sp>
      <p:sp>
        <p:nvSpPr>
          <p:cNvPr id="56" name="Rectangle 14"/>
          <p:cNvSpPr>
            <a:spLocks noGrp="1"/>
          </p:cNvSpPr>
          <p:nvPr>
            <p:ph type="body" sz="quarter" idx="41" hasCustomPrompt="1"/>
          </p:nvPr>
        </p:nvSpPr>
        <p:spPr>
          <a:xfrm>
            <a:off x="1524000" y="4724400"/>
            <a:ext cx="1371600" cy="609600"/>
          </a:xfrm>
        </p:spPr>
        <p:txBody>
          <a:bodyPr anchor="ctr"/>
          <a:lstStyle>
            <a:lvl1pPr algn="ctr">
              <a:defRPr sz="800"/>
            </a:lvl1pPr>
            <a:extLst/>
          </a:lstStyle>
          <a:p>
            <a:pPr lvl="0"/>
            <a:r>
              <a:rPr lang="en-US" dirty="0" smtClean="0"/>
              <a:t>Description</a:t>
            </a:r>
            <a:endParaRPr lang="en-US" dirty="0"/>
          </a:p>
        </p:txBody>
      </p:sp>
      <p:sp>
        <p:nvSpPr>
          <p:cNvPr id="62" name="Rectangle 14"/>
          <p:cNvSpPr>
            <a:spLocks noGrp="1"/>
          </p:cNvSpPr>
          <p:nvPr>
            <p:ph type="body" sz="quarter" idx="20" hasCustomPrompt="1"/>
          </p:nvPr>
        </p:nvSpPr>
        <p:spPr>
          <a:xfrm>
            <a:off x="3657600" y="2286000"/>
            <a:ext cx="1371600" cy="609600"/>
          </a:xfrm>
        </p:spPr>
        <p:txBody>
          <a:bodyPr anchor="ctr"/>
          <a:lstStyle>
            <a:lvl1pPr algn="ctr">
              <a:defRPr sz="800"/>
            </a:lvl1pPr>
            <a:extLst/>
          </a:lstStyle>
          <a:p>
            <a:pPr lvl="0"/>
            <a:r>
              <a:rPr lang="en-US" dirty="0" smtClean="0"/>
              <a:t>Description</a:t>
            </a:r>
            <a:endParaRPr lang="en-US" dirty="0"/>
          </a:p>
        </p:txBody>
      </p:sp>
      <p:sp>
        <p:nvSpPr>
          <p:cNvPr id="37" name="Rectangle 14"/>
          <p:cNvSpPr>
            <a:spLocks noGrp="1"/>
          </p:cNvSpPr>
          <p:nvPr>
            <p:ph type="body" sz="quarter" idx="42" hasCustomPrompt="1"/>
          </p:nvPr>
        </p:nvSpPr>
        <p:spPr>
          <a:xfrm>
            <a:off x="3657600" y="4724400"/>
            <a:ext cx="1371600" cy="609600"/>
          </a:xfrm>
        </p:spPr>
        <p:txBody>
          <a:bodyPr anchor="ctr"/>
          <a:lstStyle>
            <a:lvl1pPr algn="ctr">
              <a:defRPr sz="800"/>
            </a:lvl1pPr>
            <a:extLst/>
          </a:lstStyle>
          <a:p>
            <a:pPr lvl="0"/>
            <a:r>
              <a:rPr lang="en-US" dirty="0" smtClean="0"/>
              <a:t>Description</a:t>
            </a:r>
            <a:endParaRPr lang="en-US" dirty="0"/>
          </a:p>
        </p:txBody>
      </p:sp>
      <p:sp>
        <p:nvSpPr>
          <p:cNvPr id="41" name="Rectangle 14"/>
          <p:cNvSpPr>
            <a:spLocks noGrp="1"/>
          </p:cNvSpPr>
          <p:nvPr>
            <p:ph type="body" sz="quarter" idx="24" hasCustomPrompt="1"/>
          </p:nvPr>
        </p:nvSpPr>
        <p:spPr>
          <a:xfrm>
            <a:off x="5791200" y="2286000"/>
            <a:ext cx="1371600" cy="609600"/>
          </a:xfrm>
        </p:spPr>
        <p:txBody>
          <a:bodyPr anchor="ctr"/>
          <a:lstStyle>
            <a:lvl1pPr algn="ctr">
              <a:defRPr sz="800"/>
            </a:lvl1pPr>
            <a:extLst/>
          </a:lstStyle>
          <a:p>
            <a:pPr lvl="0"/>
            <a:r>
              <a:rPr lang="en-US" dirty="0" smtClean="0"/>
              <a:t>Description</a:t>
            </a:r>
            <a:endParaRPr lang="en-US" dirty="0"/>
          </a:p>
        </p:txBody>
      </p:sp>
      <p:sp>
        <p:nvSpPr>
          <p:cNvPr id="52" name="Rectangle 14"/>
          <p:cNvSpPr>
            <a:spLocks noGrp="1"/>
          </p:cNvSpPr>
          <p:nvPr>
            <p:ph type="body" sz="quarter" idx="43" hasCustomPrompt="1"/>
          </p:nvPr>
        </p:nvSpPr>
        <p:spPr>
          <a:xfrm>
            <a:off x="5791200" y="4724400"/>
            <a:ext cx="1371600" cy="609600"/>
          </a:xfrm>
        </p:spPr>
        <p:txBody>
          <a:bodyPr anchor="ctr"/>
          <a:lstStyle>
            <a:lvl1pPr algn="ctr">
              <a:defRPr sz="800"/>
            </a:lvl1pPr>
            <a:extLst/>
          </a:lstStyle>
          <a:p>
            <a:pPr lvl="0"/>
            <a:r>
              <a:rPr lang="en-US" dirty="0" smtClean="0"/>
              <a:t>Description</a:t>
            </a:r>
            <a:endParaRPr lang="en-US" dirty="0"/>
          </a:p>
        </p:txBody>
      </p:sp>
      <p:sp>
        <p:nvSpPr>
          <p:cNvPr id="39" name="Rectangle 51"/>
          <p:cNvSpPr>
            <a:spLocks noGrp="1"/>
          </p:cNvSpPr>
          <p:nvPr>
            <p:ph type="body" sz="quarter" idx="46"/>
          </p:nvPr>
        </p:nvSpPr>
        <p:spPr>
          <a:xfrm>
            <a:off x="304800" y="381000"/>
            <a:ext cx="8077200" cy="838200"/>
          </a:xfrm>
        </p:spPr>
        <p:txBody>
          <a:bodyPr/>
          <a:lstStyle>
            <a:lvl1pPr>
              <a:defRPr sz="1200"/>
            </a:lvl1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2" name="Rectangle 42"/>
          <p:cNvSpPr>
            <a:spLocks noGrp="1"/>
          </p:cNvSpPr>
          <p:nvPr>
            <p:ph type="dt" sz="half" idx="47"/>
          </p:nvPr>
        </p:nvSpPr>
        <p:spPr/>
        <p:txBody>
          <a:bodyPr/>
          <a:lstStyle>
            <a:extLst/>
          </a:lstStyle>
          <a:p>
            <a:pPr algn="r"/>
            <a:fld id="{E8BD303E-7304-41BE-B693-A76D7275A3B0}" type="datetime1">
              <a:rPr lang="en-US" smtClean="0"/>
              <a:pPr algn="r"/>
              <a:t>4/8/2017</a:t>
            </a:fld>
            <a:endParaRPr lang="en-US"/>
          </a:p>
        </p:txBody>
      </p:sp>
      <p:sp>
        <p:nvSpPr>
          <p:cNvPr id="43" name="Rectangle 43"/>
          <p:cNvSpPr>
            <a:spLocks noGrp="1"/>
          </p:cNvSpPr>
          <p:nvPr>
            <p:ph type="sldNum" sz="quarter" idx="48"/>
          </p:nvPr>
        </p:nvSpPr>
        <p:spPr/>
        <p:txBody>
          <a:bodyPr/>
          <a:lstStyle>
            <a:extLst/>
          </a:lstStyle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/>
          </a:p>
        </p:txBody>
      </p:sp>
      <p:sp>
        <p:nvSpPr>
          <p:cNvPr id="45" name="Rectangle 45"/>
          <p:cNvSpPr>
            <a:spLocks noGrp="1"/>
          </p:cNvSpPr>
          <p:nvPr>
            <p:ph type="ftr" sz="quarter" idx="49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0" y="6553200"/>
            <a:ext cx="3581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1400">
                <a:solidFill>
                  <a:schemeClr val="tx1"/>
                </a:solidFill>
                <a:sym typeface="Symbol" pitchFamily="18" charset="2"/>
              </a:rPr>
              <a:t></a:t>
            </a:r>
            <a:r>
              <a:rPr lang="en-US">
                <a:solidFill>
                  <a:schemeClr val="tx1"/>
                </a:solidFill>
              </a:rPr>
              <a:t> 2000 Prentice Hall, Inc.  All rights reserved.</a:t>
            </a: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6781800" y="152400"/>
            <a:ext cx="2362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000" u="sng">
                <a:latin typeface="AvantGarde" pitchFamily="34" charset="0"/>
              </a:rPr>
              <a:t>Outline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6781800" y="76200"/>
            <a:ext cx="304800" cy="685800"/>
            <a:chOff x="4032" y="3840"/>
            <a:chExt cx="192" cy="432"/>
          </a:xfrm>
        </p:grpSpPr>
        <p:sp>
          <p:nvSpPr>
            <p:cNvPr id="6" name="AutoShape 6">
              <a:hlinkClick r:id="" action="ppaction://hlinkshowjump?jump=previousslide" highlightClick="1"/>
            </p:cNvPr>
            <p:cNvSpPr>
              <a:spLocks noChangeArrowheads="1"/>
            </p:cNvSpPr>
            <p:nvPr userDrawn="1"/>
          </p:nvSpPr>
          <p:spPr bwMode="auto">
            <a:xfrm rot="5400000">
              <a:off x="4032" y="3840"/>
              <a:ext cx="192" cy="192"/>
            </a:xfrm>
            <a:prstGeom prst="actionButtonBackPrevious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ar-EG"/>
            </a:p>
          </p:txBody>
        </p:sp>
        <p:sp>
          <p:nvSpPr>
            <p:cNvPr id="7" name="AutoShape 7">
              <a:hlinkClick r:id="" action="ppaction://hlinkshowjump?jump=nextslide" highlightClick="1"/>
            </p:cNvPr>
            <p:cNvSpPr>
              <a:spLocks noChangeArrowheads="1"/>
            </p:cNvSpPr>
            <p:nvPr userDrawn="1"/>
          </p:nvSpPr>
          <p:spPr bwMode="auto">
            <a:xfrm rot="16200000">
              <a:off x="4032" y="4080"/>
              <a:ext cx="192" cy="192"/>
            </a:xfrm>
            <a:prstGeom prst="actionButtonBackPrevious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ar-EG"/>
            </a:p>
          </p:txBody>
        </p:sp>
      </p:grp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6705600" y="838200"/>
            <a:ext cx="2438400" cy="601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1" hangingPunct="1">
              <a:spcBef>
                <a:spcPct val="0"/>
              </a:spcBef>
              <a:defRPr/>
            </a:pPr>
            <a:endParaRPr lang="ar-EG" sz="1400" b="1">
              <a:solidFill>
                <a:schemeClr val="tx1"/>
              </a:solidFill>
              <a:latin typeface="AvantGarde" pitchFamily="34" charset="0"/>
            </a:endParaRPr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6705600" y="762000"/>
            <a:ext cx="2438400" cy="6096000"/>
          </a:xfrm>
        </p:spPr>
        <p:txBody>
          <a:bodyPr/>
          <a:lstStyle>
            <a:lvl1pPr marL="0" indent="0">
              <a:buFontTx/>
              <a:buNone/>
              <a:defRPr sz="1200" b="1">
                <a:latin typeface="AvantGarde" pitchFamily="34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spcBef>
                <a:spcPct val="50000"/>
              </a:spcBef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ED1FAB6D-F76A-485B-A762-16AB753AEC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7" name="Rectangle 37"/>
          <p:cNvSpPr>
            <a:spLocks noGrp="1"/>
          </p:cNvSpPr>
          <p:nvPr>
            <p:ph type="body" sz="quarter" idx="13" hasCustomPrompt="1"/>
          </p:nvPr>
        </p:nvSpPr>
        <p:spPr>
          <a:xfrm>
            <a:off x="310896" y="3810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>
              <a:buFontTx/>
              <a:buNone/>
              <a:defRPr sz="1100"/>
            </a:lvl1pPr>
            <a:extLst/>
          </a:lstStyle>
          <a:p>
            <a:pPr lvl="0"/>
            <a:r>
              <a:rPr lang="en-US" dirty="0" smtClean="0"/>
              <a:t>Click to add agenda item</a:t>
            </a:r>
            <a:endParaRPr lang="en-US" dirty="0"/>
          </a:p>
        </p:txBody>
      </p:sp>
      <p:sp>
        <p:nvSpPr>
          <p:cNvPr id="43" name="Rectangle 37"/>
          <p:cNvSpPr>
            <a:spLocks noGrp="1"/>
          </p:cNvSpPr>
          <p:nvPr>
            <p:ph type="body" sz="quarter" idx="15" hasCustomPrompt="1"/>
          </p:nvPr>
        </p:nvSpPr>
        <p:spPr>
          <a:xfrm>
            <a:off x="304800" y="838200"/>
            <a:ext cx="7391400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>
              <a:buFontTx/>
              <a:buNone/>
              <a:defRPr sz="1100"/>
            </a:lvl1pPr>
            <a:extLst/>
          </a:lstStyle>
          <a:p>
            <a:pPr lvl="0"/>
            <a:r>
              <a:rPr lang="en-US" dirty="0" smtClean="0"/>
              <a:t>Click to add agenda item</a:t>
            </a:r>
            <a:endParaRPr lang="en-US" dirty="0"/>
          </a:p>
        </p:txBody>
      </p:sp>
      <p:sp>
        <p:nvSpPr>
          <p:cNvPr id="41" name="Rectangle 37"/>
          <p:cNvSpPr>
            <a:spLocks noGrp="1"/>
          </p:cNvSpPr>
          <p:nvPr>
            <p:ph type="body" sz="quarter" idx="17" hasCustomPrompt="1"/>
          </p:nvPr>
        </p:nvSpPr>
        <p:spPr>
          <a:xfrm>
            <a:off x="310896" y="12954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>
              <a:buFontTx/>
              <a:buNone/>
              <a:defRPr sz="1100"/>
            </a:lvl1pPr>
            <a:extLst/>
          </a:lstStyle>
          <a:p>
            <a:pPr lvl="0"/>
            <a:r>
              <a:rPr lang="en-US" dirty="0" smtClean="0"/>
              <a:t>Click to add agenda item</a:t>
            </a:r>
            <a:endParaRPr lang="en-US" dirty="0"/>
          </a:p>
        </p:txBody>
      </p:sp>
      <p:sp>
        <p:nvSpPr>
          <p:cNvPr id="45" name="Rectangle 37"/>
          <p:cNvSpPr>
            <a:spLocks noGrp="1"/>
          </p:cNvSpPr>
          <p:nvPr>
            <p:ph type="body" sz="quarter" idx="19" hasCustomPrompt="1"/>
          </p:nvPr>
        </p:nvSpPr>
        <p:spPr>
          <a:xfrm>
            <a:off x="310896" y="17526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>
              <a:buFontTx/>
              <a:buNone/>
              <a:defRPr sz="1100" baseline="0"/>
            </a:lvl1pPr>
            <a:extLst/>
          </a:lstStyle>
          <a:p>
            <a:pPr lvl="0"/>
            <a:r>
              <a:rPr lang="en-US" dirty="0" smtClean="0"/>
              <a:t>Click to add agenda item</a:t>
            </a:r>
            <a:endParaRPr lang="en-US" dirty="0"/>
          </a:p>
        </p:txBody>
      </p:sp>
      <p:sp>
        <p:nvSpPr>
          <p:cNvPr id="47" name="Rectangle 37"/>
          <p:cNvSpPr>
            <a:spLocks noGrp="1"/>
          </p:cNvSpPr>
          <p:nvPr>
            <p:ph type="body" sz="quarter" idx="21" hasCustomPrompt="1"/>
          </p:nvPr>
        </p:nvSpPr>
        <p:spPr>
          <a:xfrm>
            <a:off x="310896" y="22098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>
              <a:buFontTx/>
              <a:buNone/>
              <a:defRPr sz="1100" baseline="0"/>
            </a:lvl1pPr>
            <a:extLst/>
          </a:lstStyle>
          <a:p>
            <a:pPr lvl="0"/>
            <a:r>
              <a:rPr lang="en-US" dirty="0" smtClean="0"/>
              <a:t>Click to add agenda item</a:t>
            </a:r>
            <a:endParaRPr lang="en-US" dirty="0"/>
          </a:p>
        </p:txBody>
      </p:sp>
      <p:sp>
        <p:nvSpPr>
          <p:cNvPr id="49" name="Rectangle 37"/>
          <p:cNvSpPr>
            <a:spLocks noGrp="1"/>
          </p:cNvSpPr>
          <p:nvPr>
            <p:ph type="body" sz="quarter" idx="23" hasCustomPrompt="1"/>
          </p:nvPr>
        </p:nvSpPr>
        <p:spPr>
          <a:xfrm>
            <a:off x="310896" y="26670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>
              <a:buFontTx/>
              <a:buNone/>
              <a:defRPr sz="1100"/>
            </a:lvl1pPr>
            <a:extLst/>
          </a:lstStyle>
          <a:p>
            <a:pPr lvl="0"/>
            <a:r>
              <a:rPr lang="en-US" dirty="0" smtClean="0"/>
              <a:t>Click to add agenda item</a:t>
            </a:r>
            <a:endParaRPr lang="en-US" dirty="0"/>
          </a:p>
        </p:txBody>
      </p:sp>
      <p:sp>
        <p:nvSpPr>
          <p:cNvPr id="51" name="Rectangle 37"/>
          <p:cNvSpPr>
            <a:spLocks noGrp="1"/>
          </p:cNvSpPr>
          <p:nvPr>
            <p:ph type="body" sz="quarter" idx="25" hasCustomPrompt="1"/>
          </p:nvPr>
        </p:nvSpPr>
        <p:spPr>
          <a:xfrm>
            <a:off x="310896" y="31242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>
              <a:buFontTx/>
              <a:buNone/>
              <a:defRPr sz="1100"/>
            </a:lvl1pPr>
            <a:extLst/>
          </a:lstStyle>
          <a:p>
            <a:pPr lvl="0"/>
            <a:r>
              <a:rPr lang="en-US" dirty="0" smtClean="0"/>
              <a:t>Click to add agenda item</a:t>
            </a:r>
            <a:endParaRPr lang="en-US" dirty="0"/>
          </a:p>
        </p:txBody>
      </p:sp>
      <p:sp>
        <p:nvSpPr>
          <p:cNvPr id="53" name="Rectangle 37"/>
          <p:cNvSpPr>
            <a:spLocks noGrp="1"/>
          </p:cNvSpPr>
          <p:nvPr>
            <p:ph type="body" sz="quarter" idx="27" hasCustomPrompt="1"/>
          </p:nvPr>
        </p:nvSpPr>
        <p:spPr>
          <a:xfrm>
            <a:off x="310896" y="35814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>
              <a:buFontTx/>
              <a:buNone/>
              <a:defRPr sz="1100"/>
            </a:lvl1pPr>
            <a:extLst/>
          </a:lstStyle>
          <a:p>
            <a:pPr lvl="0"/>
            <a:r>
              <a:rPr lang="en-US" dirty="0" smtClean="0"/>
              <a:t>Click to add agenda item</a:t>
            </a:r>
            <a:endParaRPr lang="en-US" dirty="0"/>
          </a:p>
        </p:txBody>
      </p:sp>
      <p:sp>
        <p:nvSpPr>
          <p:cNvPr id="55" name="Rectangle 37"/>
          <p:cNvSpPr>
            <a:spLocks noGrp="1"/>
          </p:cNvSpPr>
          <p:nvPr>
            <p:ph type="body" sz="quarter" idx="29" hasCustomPrompt="1"/>
          </p:nvPr>
        </p:nvSpPr>
        <p:spPr>
          <a:xfrm>
            <a:off x="310896" y="40386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>
              <a:buFontTx/>
              <a:buNone/>
              <a:defRPr sz="1100" baseline="0"/>
            </a:lvl1pPr>
            <a:extLst/>
          </a:lstStyle>
          <a:p>
            <a:pPr lvl="0"/>
            <a:r>
              <a:rPr lang="en-US" dirty="0" smtClean="0"/>
              <a:t>Click to add agenda item</a:t>
            </a:r>
            <a:endParaRPr lang="en-US" dirty="0"/>
          </a:p>
        </p:txBody>
      </p:sp>
      <p:sp>
        <p:nvSpPr>
          <p:cNvPr id="57" name="Rectangle 37"/>
          <p:cNvSpPr>
            <a:spLocks noGrp="1"/>
          </p:cNvSpPr>
          <p:nvPr>
            <p:ph type="body" sz="quarter" idx="31" hasCustomPrompt="1"/>
          </p:nvPr>
        </p:nvSpPr>
        <p:spPr>
          <a:xfrm>
            <a:off x="310896" y="44958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>
              <a:buFontTx/>
              <a:buNone/>
              <a:defRPr sz="1100"/>
            </a:lvl1pPr>
            <a:extLst/>
          </a:lstStyle>
          <a:p>
            <a:pPr lvl="0"/>
            <a:r>
              <a:rPr lang="en-US" dirty="0" smtClean="0"/>
              <a:t>Click to add agenda item</a:t>
            </a:r>
            <a:endParaRPr lang="en-US" dirty="0"/>
          </a:p>
        </p:txBody>
      </p:sp>
      <p:sp>
        <p:nvSpPr>
          <p:cNvPr id="26" name="Rectangle 37"/>
          <p:cNvSpPr>
            <a:spLocks noGrp="1"/>
          </p:cNvSpPr>
          <p:nvPr>
            <p:ph type="body" sz="quarter" idx="33" hasCustomPrompt="1"/>
          </p:nvPr>
        </p:nvSpPr>
        <p:spPr>
          <a:xfrm>
            <a:off x="310896" y="49530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>
              <a:buFontTx/>
              <a:buNone/>
              <a:defRPr sz="1100"/>
            </a:lvl1pPr>
            <a:extLst/>
          </a:lstStyle>
          <a:p>
            <a:pPr lvl="0"/>
            <a:r>
              <a:rPr lang="en-US" dirty="0" smtClean="0"/>
              <a:t>Click to add agenda item</a:t>
            </a:r>
            <a:endParaRPr lang="en-US" dirty="0"/>
          </a:p>
        </p:txBody>
      </p:sp>
      <p:sp>
        <p:nvSpPr>
          <p:cNvPr id="28" name="Rectangle 37"/>
          <p:cNvSpPr>
            <a:spLocks noGrp="1"/>
          </p:cNvSpPr>
          <p:nvPr>
            <p:ph type="body" sz="quarter" idx="35" hasCustomPrompt="1"/>
          </p:nvPr>
        </p:nvSpPr>
        <p:spPr>
          <a:xfrm>
            <a:off x="310896" y="54102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>
              <a:buFontTx/>
              <a:buNone/>
              <a:defRPr sz="1100"/>
            </a:lvl1pPr>
            <a:extLst/>
          </a:lstStyle>
          <a:p>
            <a:pPr lvl="0"/>
            <a:r>
              <a:rPr lang="en-US" dirty="0" smtClean="0"/>
              <a:t>Click to add agenda item</a:t>
            </a:r>
            <a:endParaRPr lang="en-US" dirty="0"/>
          </a:p>
        </p:txBody>
      </p:sp>
      <p:sp>
        <p:nvSpPr>
          <p:cNvPr id="98" name="Rectangle 37"/>
          <p:cNvSpPr>
            <a:spLocks noGrp="1"/>
          </p:cNvSpPr>
          <p:nvPr>
            <p:ph type="body" sz="quarter" idx="14" hasCustomPrompt="1"/>
          </p:nvPr>
        </p:nvSpPr>
        <p:spPr>
          <a:xfrm>
            <a:off x="7696200" y="3810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Page #</a:t>
            </a:r>
            <a:endParaRPr lang="en-US" dirty="0"/>
          </a:p>
        </p:txBody>
      </p:sp>
      <p:sp>
        <p:nvSpPr>
          <p:cNvPr id="44" name="Rectangle 37"/>
          <p:cNvSpPr>
            <a:spLocks noGrp="1"/>
          </p:cNvSpPr>
          <p:nvPr>
            <p:ph type="body" sz="quarter" idx="16" hasCustomPrompt="1"/>
          </p:nvPr>
        </p:nvSpPr>
        <p:spPr>
          <a:xfrm>
            <a:off x="7696200" y="8382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Page #</a:t>
            </a:r>
            <a:endParaRPr lang="en-US"/>
          </a:p>
        </p:txBody>
      </p:sp>
      <p:sp>
        <p:nvSpPr>
          <p:cNvPr id="42" name="Rectangle 37"/>
          <p:cNvSpPr>
            <a:spLocks noGrp="1"/>
          </p:cNvSpPr>
          <p:nvPr>
            <p:ph type="body" sz="quarter" idx="18" hasCustomPrompt="1"/>
          </p:nvPr>
        </p:nvSpPr>
        <p:spPr>
          <a:xfrm>
            <a:off x="7696200" y="12954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Page #</a:t>
            </a:r>
            <a:endParaRPr lang="en-US"/>
          </a:p>
        </p:txBody>
      </p:sp>
      <p:sp>
        <p:nvSpPr>
          <p:cNvPr id="46" name="Rectangle 37"/>
          <p:cNvSpPr>
            <a:spLocks noGrp="1"/>
          </p:cNvSpPr>
          <p:nvPr>
            <p:ph type="body" sz="quarter" idx="20" hasCustomPrompt="1"/>
          </p:nvPr>
        </p:nvSpPr>
        <p:spPr>
          <a:xfrm>
            <a:off x="7696200" y="17526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Page #</a:t>
            </a:r>
            <a:endParaRPr lang="en-US"/>
          </a:p>
        </p:txBody>
      </p:sp>
      <p:sp>
        <p:nvSpPr>
          <p:cNvPr id="48" name="Rectangle 37"/>
          <p:cNvSpPr>
            <a:spLocks noGrp="1"/>
          </p:cNvSpPr>
          <p:nvPr>
            <p:ph type="body" sz="quarter" idx="22" hasCustomPrompt="1"/>
          </p:nvPr>
        </p:nvSpPr>
        <p:spPr>
          <a:xfrm>
            <a:off x="7696200" y="22098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Page #</a:t>
            </a:r>
            <a:endParaRPr lang="en-US"/>
          </a:p>
        </p:txBody>
      </p:sp>
      <p:sp>
        <p:nvSpPr>
          <p:cNvPr id="50" name="Rectangle 37"/>
          <p:cNvSpPr>
            <a:spLocks noGrp="1"/>
          </p:cNvSpPr>
          <p:nvPr>
            <p:ph type="body" sz="quarter" idx="24" hasCustomPrompt="1"/>
          </p:nvPr>
        </p:nvSpPr>
        <p:spPr>
          <a:xfrm>
            <a:off x="7696200" y="26670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Page #</a:t>
            </a:r>
            <a:endParaRPr lang="en-US"/>
          </a:p>
        </p:txBody>
      </p:sp>
      <p:sp>
        <p:nvSpPr>
          <p:cNvPr id="52" name="Rectangle 37"/>
          <p:cNvSpPr>
            <a:spLocks noGrp="1"/>
          </p:cNvSpPr>
          <p:nvPr>
            <p:ph type="body" sz="quarter" idx="26" hasCustomPrompt="1"/>
          </p:nvPr>
        </p:nvSpPr>
        <p:spPr>
          <a:xfrm>
            <a:off x="7696200" y="31242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Page #</a:t>
            </a:r>
            <a:endParaRPr lang="en-US"/>
          </a:p>
        </p:txBody>
      </p:sp>
      <p:sp>
        <p:nvSpPr>
          <p:cNvPr id="54" name="Rectangle 37"/>
          <p:cNvSpPr>
            <a:spLocks noGrp="1"/>
          </p:cNvSpPr>
          <p:nvPr>
            <p:ph type="body" sz="quarter" idx="28" hasCustomPrompt="1"/>
          </p:nvPr>
        </p:nvSpPr>
        <p:spPr>
          <a:xfrm>
            <a:off x="7696200" y="35814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Page #</a:t>
            </a:r>
            <a:endParaRPr lang="en-US"/>
          </a:p>
        </p:txBody>
      </p:sp>
      <p:sp>
        <p:nvSpPr>
          <p:cNvPr id="56" name="Rectangle 37"/>
          <p:cNvSpPr>
            <a:spLocks noGrp="1"/>
          </p:cNvSpPr>
          <p:nvPr>
            <p:ph type="body" sz="quarter" idx="30" hasCustomPrompt="1"/>
          </p:nvPr>
        </p:nvSpPr>
        <p:spPr>
          <a:xfrm>
            <a:off x="7696200" y="40386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Page #</a:t>
            </a:r>
            <a:endParaRPr lang="en-US"/>
          </a:p>
        </p:txBody>
      </p:sp>
      <p:sp>
        <p:nvSpPr>
          <p:cNvPr id="58" name="Rectangle 37"/>
          <p:cNvSpPr>
            <a:spLocks noGrp="1"/>
          </p:cNvSpPr>
          <p:nvPr>
            <p:ph type="body" sz="quarter" idx="32" hasCustomPrompt="1"/>
          </p:nvPr>
        </p:nvSpPr>
        <p:spPr>
          <a:xfrm>
            <a:off x="7696200" y="44958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Page #</a:t>
            </a:r>
            <a:endParaRPr lang="en-US"/>
          </a:p>
        </p:txBody>
      </p:sp>
      <p:sp>
        <p:nvSpPr>
          <p:cNvPr id="27" name="Rectangle 37"/>
          <p:cNvSpPr>
            <a:spLocks noGrp="1"/>
          </p:cNvSpPr>
          <p:nvPr>
            <p:ph type="body" sz="quarter" idx="34" hasCustomPrompt="1"/>
          </p:nvPr>
        </p:nvSpPr>
        <p:spPr>
          <a:xfrm>
            <a:off x="7696200" y="49530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Page #</a:t>
            </a:r>
            <a:endParaRPr lang="en-US"/>
          </a:p>
        </p:txBody>
      </p:sp>
      <p:sp>
        <p:nvSpPr>
          <p:cNvPr id="29" name="Rectangle 37"/>
          <p:cNvSpPr>
            <a:spLocks noGrp="1"/>
          </p:cNvSpPr>
          <p:nvPr>
            <p:ph type="body" sz="quarter" idx="36" hasCustomPrompt="1"/>
          </p:nvPr>
        </p:nvSpPr>
        <p:spPr>
          <a:xfrm>
            <a:off x="7696200" y="54102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Page #</a:t>
            </a:r>
            <a:endParaRPr lang="en-US"/>
          </a:p>
        </p:txBody>
      </p:sp>
      <p:sp>
        <p:nvSpPr>
          <p:cNvPr id="30" name="Rectangle 37"/>
          <p:cNvSpPr>
            <a:spLocks noGrp="1"/>
          </p:cNvSpPr>
          <p:nvPr>
            <p:ph type="body" sz="quarter" idx="37" hasCustomPrompt="1"/>
          </p:nvPr>
        </p:nvSpPr>
        <p:spPr>
          <a:xfrm>
            <a:off x="310896" y="58674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>
            <a:noAutofit/>
          </a:bodyPr>
          <a:lstStyle>
            <a:lvl1pPr>
              <a:buFontTx/>
              <a:buNone/>
              <a:defRPr sz="1100"/>
            </a:lvl1pPr>
            <a:extLst/>
          </a:lstStyle>
          <a:p>
            <a:pPr lvl="0"/>
            <a:r>
              <a:rPr lang="en-US" dirty="0" smtClean="0"/>
              <a:t>Click to add agenda item</a:t>
            </a:r>
            <a:endParaRPr lang="en-US" dirty="0"/>
          </a:p>
        </p:txBody>
      </p:sp>
      <p:sp>
        <p:nvSpPr>
          <p:cNvPr id="31" name="Rectangle 37"/>
          <p:cNvSpPr>
            <a:spLocks noGrp="1"/>
          </p:cNvSpPr>
          <p:nvPr>
            <p:ph type="body" sz="quarter" idx="38" hasCustomPrompt="1"/>
          </p:nvPr>
        </p:nvSpPr>
        <p:spPr>
          <a:xfrm>
            <a:off x="7696200" y="58674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Page #</a:t>
            </a:r>
            <a:endParaRPr lang="en-US"/>
          </a:p>
        </p:txBody>
      </p:sp>
      <p:sp>
        <p:nvSpPr>
          <p:cNvPr id="32" name="Rectangle 32"/>
          <p:cNvSpPr>
            <a:spLocks noGrp="1"/>
          </p:cNvSpPr>
          <p:nvPr>
            <p:ph type="dt" sz="half" idx="39"/>
          </p:nvPr>
        </p:nvSpPr>
        <p:spPr/>
        <p:txBody>
          <a:bodyPr/>
          <a:lstStyle>
            <a:lvl1pPr>
              <a:defRPr sz="1100"/>
            </a:lvl1pPr>
            <a:extLst/>
          </a:lstStyle>
          <a:p>
            <a:pPr algn="r"/>
            <a:fld id="{F17F374F-8F2E-42FC-B8C0-8EDFCA32CD96}" type="datetime1">
              <a:rPr lang="en-US" sz="1100" smtClean="0"/>
              <a:pPr algn="r"/>
              <a:t>4/8/2017</a:t>
            </a:fld>
            <a:endParaRPr lang="en-US" sz="1100"/>
          </a:p>
        </p:txBody>
      </p:sp>
      <p:sp>
        <p:nvSpPr>
          <p:cNvPr id="33" name="Rectangle 33"/>
          <p:cNvSpPr>
            <a:spLocks noGrp="1"/>
          </p:cNvSpPr>
          <p:nvPr>
            <p:ph type="sldNum" sz="quarter" idx="40"/>
          </p:nvPr>
        </p:nvSpPr>
        <p:spPr/>
        <p:txBody>
          <a:bodyPr/>
          <a:lstStyle>
            <a:extLst/>
          </a:lstStyle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/>
          </a:p>
        </p:txBody>
      </p:sp>
      <p:sp>
        <p:nvSpPr>
          <p:cNvPr id="34" name="Rectangle 34"/>
          <p:cNvSpPr>
            <a:spLocks noGrp="1"/>
          </p:cNvSpPr>
          <p:nvPr>
            <p:ph type="ftr" sz="quarter" idx="4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4038600"/>
            <a:ext cx="9144000" cy="609600"/>
          </a:xfrm>
          <a:prstGeom prst="rect">
            <a:avLst/>
          </a:prstGeom>
          <a:solidFill>
            <a:schemeClr val="accent6">
              <a:shade val="75000"/>
            </a:schemeClr>
          </a:solidFill>
          <a:ln w="25400" cap="rnd" cmpd="sng" algn="ctr">
            <a:noFill/>
            <a:prstDash val="solid"/>
          </a:ln>
          <a:effec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228600" y="4114800"/>
            <a:ext cx="7239000" cy="533400"/>
          </a:xfrm>
          <a:noFill/>
        </p:spPr>
        <p:txBody>
          <a:bodyPr vert="horz"/>
          <a:lstStyle>
            <a:lvl1pPr algn="l">
              <a:defRPr sz="2000" b="0" cap="all" spc="150" baseline="0">
                <a:solidFill>
                  <a:schemeClr val="bg1"/>
                </a:solidFill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dt" sz="half" idx="10"/>
          </p:nvPr>
        </p:nvSpPr>
        <p:spPr>
          <a:xfrm>
            <a:off x="228600" y="6477000"/>
            <a:ext cx="1600200" cy="304800"/>
          </a:xfrm>
        </p:spPr>
        <p:txBody>
          <a:bodyPr anchor="ctr"/>
          <a:lstStyle>
            <a:lvl1pPr algn="l">
              <a:defRPr>
                <a:solidFill>
                  <a:srgbClr val="A0A0A0"/>
                </a:solidFill>
              </a:defRPr>
            </a:lvl1pPr>
            <a:extLst/>
          </a:lstStyle>
          <a:p>
            <a:fld id="{5A8D346D-A53F-433C-9D37-45A337EA482C}" type="datetime1">
              <a:rPr lang="en-US" smtClean="0"/>
              <a:pPr/>
              <a:t>4/8/2017</a:t>
            </a:fld>
            <a:endParaRPr lang="en-US" dirty="0"/>
          </a:p>
        </p:txBody>
      </p:sp>
      <p:sp>
        <p:nvSpPr>
          <p:cNvPr id="4" name="Rectangle 4"/>
          <p:cNvSpPr>
            <a:spLocks noGrp="1"/>
          </p:cNvSpPr>
          <p:nvPr>
            <p:ph type="ftr" sz="quarter" idx="11"/>
          </p:nvPr>
        </p:nvSpPr>
        <p:spPr>
          <a:xfrm>
            <a:off x="2705100" y="6477000"/>
            <a:ext cx="3733800" cy="3048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extLst/>
          </a:lstStyle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>
          <a:xfrm>
            <a:off x="6477000" y="6477000"/>
            <a:ext cx="1021080" cy="304800"/>
          </a:xfrm>
        </p:spPr>
        <p:txBody>
          <a:bodyPr anchor="ctr"/>
          <a:lstStyle>
            <a:extLst/>
          </a:lstStyle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 dirty="0"/>
          </a:p>
        </p:txBody>
      </p:sp>
      <p:pic>
        <p:nvPicPr>
          <p:cNvPr id="10" name="Rectangle 9"/>
          <p:cNvPicPr>
            <a:picLocks noChangeAspect="1"/>
          </p:cNvPicPr>
          <p:nvPr/>
        </p:nvPicPr>
        <p:blipFill>
          <a:blip r:embed="rId2">
            <a:duotone>
              <a:schemeClr val="accent4"/>
              <a:srgbClr val="FFFFFF"/>
            </a:duotone>
          </a:blip>
          <a:stretch>
            <a:fillRect/>
          </a:stretch>
        </p:blipFill>
        <p:spPr>
          <a:xfrm>
            <a:off x="7601712" y="6239256"/>
            <a:ext cx="838200" cy="616077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Rectangle 10"/>
          <p:cNvSpPr/>
          <p:nvPr userDrawn="1"/>
        </p:nvSpPr>
        <p:spPr>
          <a:xfrm>
            <a:off x="0" y="4645880"/>
            <a:ext cx="9144000" cy="27432"/>
          </a:xfrm>
          <a:prstGeom prst="rect">
            <a:avLst/>
          </a:prstGeom>
          <a:solidFill>
            <a:schemeClr val="accent4"/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eading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9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381000"/>
            <a:ext cx="80772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 dirty="0"/>
          </a:p>
        </p:txBody>
      </p:sp>
      <p:sp>
        <p:nvSpPr>
          <p:cNvPr id="7" name="Rectangle 7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extLst/>
          </a:lstStyle>
          <a:p>
            <a:pPr algn="r"/>
            <a:fld id="{F7F1F872-C5DE-403B-85F0-1024E6CA1886}" type="datetime1">
              <a:rPr lang="en-US" smtClean="0"/>
              <a:pPr algn="r"/>
              <a:t>4/8/2017</a:t>
            </a:fld>
            <a:endParaRPr lang="en-US"/>
          </a:p>
        </p:txBody>
      </p:sp>
      <p:sp>
        <p:nvSpPr>
          <p:cNvPr id="8" name="Rectangle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extLst/>
          </a:lstStyle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/>
          </a:p>
        </p:txBody>
      </p:sp>
      <p:sp>
        <p:nvSpPr>
          <p:cNvPr id="9" name="Rectangle 9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Rectangl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algn="r"/>
            <a:fld id="{73B9D0E9-7F95-4423-9114-95494EF8154E}" type="datetime1">
              <a:rPr lang="en-US" smtClean="0"/>
              <a:pPr algn="r"/>
              <a:t>4/8/2017</a:t>
            </a:fld>
            <a:endParaRPr lang="en-US"/>
          </a:p>
        </p:txBody>
      </p:sp>
      <p:sp>
        <p:nvSpPr>
          <p:cNvPr id="8" name="Rectangle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extLst/>
          </a:lstStyle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/>
          </a:p>
        </p:txBody>
      </p:sp>
      <p:sp>
        <p:nvSpPr>
          <p:cNvPr id="9" name="Rectangle 9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-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381000"/>
            <a:ext cx="80772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 dirty="0"/>
          </a:p>
        </p:txBody>
      </p:sp>
      <p:sp>
        <p:nvSpPr>
          <p:cNvPr id="11" name="Rectangle 11"/>
          <p:cNvSpPr>
            <a:spLocks noGrp="1"/>
          </p:cNvSpPr>
          <p:nvPr>
            <p:ph sz="quarter" idx="15"/>
          </p:nvPr>
        </p:nvSpPr>
        <p:spPr>
          <a:xfrm>
            <a:off x="304800" y="609600"/>
            <a:ext cx="8077200" cy="5638800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Rectangle 9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extLst/>
          </a:lstStyle>
          <a:p>
            <a:pPr algn="r"/>
            <a:fld id="{828FD173-2CB3-4214-8741-970D8D476901}" type="datetime1">
              <a:rPr lang="en-US" smtClean="0"/>
              <a:pPr algn="r"/>
              <a:t>4/8/2017</a:t>
            </a:fld>
            <a:endParaRPr lang="en-US"/>
          </a:p>
        </p:txBody>
      </p:sp>
      <p:sp>
        <p:nvSpPr>
          <p:cNvPr id="10" name="Rectangle 10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extLst/>
          </a:lstStyle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/>
          </a:p>
        </p:txBody>
      </p:sp>
      <p:sp>
        <p:nvSpPr>
          <p:cNvPr id="12" name="Rectangle 12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-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1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381000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 dirty="0"/>
          </a:p>
        </p:txBody>
      </p:sp>
      <p:sp>
        <p:nvSpPr>
          <p:cNvPr id="9" name="Rectangle 11"/>
          <p:cNvSpPr>
            <a:spLocks noGrp="1"/>
          </p:cNvSpPr>
          <p:nvPr>
            <p:ph sz="quarter" idx="15"/>
          </p:nvPr>
        </p:nvSpPr>
        <p:spPr>
          <a:xfrm>
            <a:off x="304800" y="609600"/>
            <a:ext cx="3962400" cy="5638800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4" name="Rectangle 8"/>
          <p:cNvSpPr>
            <a:spLocks noGrp="1"/>
          </p:cNvSpPr>
          <p:nvPr>
            <p:ph type="body" sz="quarter" idx="16" hasCustomPrompt="1"/>
          </p:nvPr>
        </p:nvSpPr>
        <p:spPr>
          <a:xfrm>
            <a:off x="4416552" y="381000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 dirty="0"/>
          </a:p>
        </p:txBody>
      </p:sp>
      <p:sp>
        <p:nvSpPr>
          <p:cNvPr id="15" name="Rectangle 11"/>
          <p:cNvSpPr>
            <a:spLocks noGrp="1"/>
          </p:cNvSpPr>
          <p:nvPr>
            <p:ph sz="quarter" idx="17"/>
          </p:nvPr>
        </p:nvSpPr>
        <p:spPr>
          <a:xfrm>
            <a:off x="4416552" y="609600"/>
            <a:ext cx="3962400" cy="5638800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Rectangle 13"/>
          <p:cNvSpPr>
            <a:spLocks noGrp="1"/>
          </p:cNvSpPr>
          <p:nvPr>
            <p:ph type="dt" sz="half" idx="18"/>
          </p:nvPr>
        </p:nvSpPr>
        <p:spPr/>
        <p:txBody>
          <a:bodyPr/>
          <a:lstStyle>
            <a:extLst/>
          </a:lstStyle>
          <a:p>
            <a:pPr algn="r"/>
            <a:fld id="{A1704A40-8D3B-4404-9986-2B5D36474D63}" type="datetime1">
              <a:rPr lang="en-US" smtClean="0"/>
              <a:pPr algn="r"/>
              <a:t>4/8/2017</a:t>
            </a:fld>
            <a:endParaRPr lang="en-US"/>
          </a:p>
        </p:txBody>
      </p:sp>
      <p:sp>
        <p:nvSpPr>
          <p:cNvPr id="16" name="Rectangle 16"/>
          <p:cNvSpPr>
            <a:spLocks noGrp="1"/>
          </p:cNvSpPr>
          <p:nvPr>
            <p:ph type="sldNum" sz="quarter" idx="19"/>
          </p:nvPr>
        </p:nvSpPr>
        <p:spPr/>
        <p:txBody>
          <a:bodyPr/>
          <a:lstStyle>
            <a:extLst/>
          </a:lstStyle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/>
          </a:p>
        </p:txBody>
      </p:sp>
      <p:sp>
        <p:nvSpPr>
          <p:cNvPr id="17" name="Rectangle 17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-Up: 2 left, 1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/>
          </a:p>
        </p:txBody>
      </p:sp>
      <p:sp>
        <p:nvSpPr>
          <p:cNvPr id="18" name="Rectangle 11"/>
          <p:cNvSpPr>
            <a:spLocks noGrp="1"/>
          </p:cNvSpPr>
          <p:nvPr>
            <p:ph sz="quarter" idx="15"/>
          </p:nvPr>
        </p:nvSpPr>
        <p:spPr>
          <a:xfrm>
            <a:off x="304800" y="609600"/>
            <a:ext cx="3962400" cy="2706624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Rectangle 8"/>
          <p:cNvSpPr>
            <a:spLocks noGrp="1"/>
          </p:cNvSpPr>
          <p:nvPr>
            <p:ph type="body" sz="quarter" idx="16" hasCustomPrompt="1"/>
          </p:nvPr>
        </p:nvSpPr>
        <p:spPr>
          <a:xfrm>
            <a:off x="301752" y="3319272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/>
          </a:p>
        </p:txBody>
      </p:sp>
      <p:sp>
        <p:nvSpPr>
          <p:cNvPr id="17" name="Rectangle 11"/>
          <p:cNvSpPr>
            <a:spLocks noGrp="1"/>
          </p:cNvSpPr>
          <p:nvPr>
            <p:ph sz="quarter" idx="17"/>
          </p:nvPr>
        </p:nvSpPr>
        <p:spPr>
          <a:xfrm>
            <a:off x="301752" y="3547872"/>
            <a:ext cx="3965448" cy="2706624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0" name="Rectangle 8"/>
          <p:cNvSpPr>
            <a:spLocks noGrp="1"/>
          </p:cNvSpPr>
          <p:nvPr>
            <p:ph type="body" sz="quarter" idx="18" hasCustomPrompt="1"/>
          </p:nvPr>
        </p:nvSpPr>
        <p:spPr>
          <a:xfrm>
            <a:off x="4416552" y="381000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 dirty="0"/>
          </a:p>
        </p:txBody>
      </p:sp>
      <p:sp>
        <p:nvSpPr>
          <p:cNvPr id="21" name="Rectangle 11"/>
          <p:cNvSpPr>
            <a:spLocks noGrp="1"/>
          </p:cNvSpPr>
          <p:nvPr>
            <p:ph sz="quarter" idx="19"/>
          </p:nvPr>
        </p:nvSpPr>
        <p:spPr>
          <a:xfrm>
            <a:off x="4416552" y="609600"/>
            <a:ext cx="3962400" cy="5638800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Rectangle 13"/>
          <p:cNvSpPr>
            <a:spLocks noGrp="1"/>
          </p:cNvSpPr>
          <p:nvPr>
            <p:ph type="dt" sz="half" idx="20"/>
          </p:nvPr>
        </p:nvSpPr>
        <p:spPr/>
        <p:txBody>
          <a:bodyPr/>
          <a:lstStyle>
            <a:extLst/>
          </a:lstStyle>
          <a:p>
            <a:pPr algn="r"/>
            <a:fld id="{DE3B91AD-F2C9-43CB-A84C-1D5C130F2509}" type="datetime1">
              <a:rPr lang="en-US" smtClean="0"/>
              <a:pPr algn="r"/>
              <a:t>4/8/2017</a:t>
            </a:fld>
            <a:endParaRPr lang="en-US"/>
          </a:p>
        </p:txBody>
      </p:sp>
      <p:sp>
        <p:nvSpPr>
          <p:cNvPr id="19" name="Rectangle 19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extLst/>
          </a:lstStyle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/>
          </a:p>
        </p:txBody>
      </p:sp>
      <p:sp>
        <p:nvSpPr>
          <p:cNvPr id="22" name="Rectangle 22"/>
          <p:cNvSpPr>
            <a:spLocks noGrp="1"/>
          </p:cNvSpPr>
          <p:nvPr>
            <p:ph type="ftr" sz="quarter" idx="22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-Up: 1 Left, 2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381000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 dirty="0"/>
          </a:p>
        </p:txBody>
      </p:sp>
      <p:sp>
        <p:nvSpPr>
          <p:cNvPr id="14" name="Rectangle 11"/>
          <p:cNvSpPr>
            <a:spLocks noGrp="1"/>
          </p:cNvSpPr>
          <p:nvPr>
            <p:ph sz="quarter" idx="15"/>
          </p:nvPr>
        </p:nvSpPr>
        <p:spPr>
          <a:xfrm>
            <a:off x="304800" y="609600"/>
            <a:ext cx="3962400" cy="5638800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Rectangle 8"/>
          <p:cNvSpPr>
            <a:spLocks noGrp="1"/>
          </p:cNvSpPr>
          <p:nvPr>
            <p:ph type="body" sz="quarter" idx="16" hasCustomPrompt="1"/>
          </p:nvPr>
        </p:nvSpPr>
        <p:spPr>
          <a:xfrm>
            <a:off x="4419600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/>
          </a:p>
        </p:txBody>
      </p:sp>
      <p:sp>
        <p:nvSpPr>
          <p:cNvPr id="17" name="Rectangle 11"/>
          <p:cNvSpPr>
            <a:spLocks noGrp="1"/>
          </p:cNvSpPr>
          <p:nvPr>
            <p:ph sz="quarter" idx="17"/>
          </p:nvPr>
        </p:nvSpPr>
        <p:spPr>
          <a:xfrm>
            <a:off x="4419600" y="609600"/>
            <a:ext cx="3962400" cy="2706624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9" name="Rectangle 8"/>
          <p:cNvSpPr>
            <a:spLocks noGrp="1"/>
          </p:cNvSpPr>
          <p:nvPr>
            <p:ph type="body" sz="quarter" idx="18" hasCustomPrompt="1"/>
          </p:nvPr>
        </p:nvSpPr>
        <p:spPr>
          <a:xfrm>
            <a:off x="4416552" y="3319272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/>
          </a:p>
        </p:txBody>
      </p:sp>
      <p:sp>
        <p:nvSpPr>
          <p:cNvPr id="20" name="Rectangle 11"/>
          <p:cNvSpPr>
            <a:spLocks noGrp="1"/>
          </p:cNvSpPr>
          <p:nvPr>
            <p:ph sz="quarter" idx="19"/>
          </p:nvPr>
        </p:nvSpPr>
        <p:spPr>
          <a:xfrm>
            <a:off x="4416552" y="3547872"/>
            <a:ext cx="3965448" cy="2706624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1" name="Rectangle 21"/>
          <p:cNvSpPr>
            <a:spLocks noGrp="1"/>
          </p:cNvSpPr>
          <p:nvPr>
            <p:ph type="dt" sz="half" idx="20"/>
          </p:nvPr>
        </p:nvSpPr>
        <p:spPr/>
        <p:txBody>
          <a:bodyPr/>
          <a:lstStyle>
            <a:extLst/>
          </a:lstStyle>
          <a:p>
            <a:pPr algn="r"/>
            <a:fld id="{27D93220-918A-400D-B3FA-D8B22567DEBB}" type="datetime1">
              <a:rPr lang="en-US" smtClean="0"/>
              <a:pPr algn="r"/>
              <a:t>4/8/2017</a:t>
            </a:fld>
            <a:endParaRPr lang="en-US"/>
          </a:p>
        </p:txBody>
      </p:sp>
      <p:sp>
        <p:nvSpPr>
          <p:cNvPr id="22" name="Rectangle 22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extLst/>
          </a:lstStyle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/>
          </a:p>
        </p:txBody>
      </p:sp>
      <p:sp>
        <p:nvSpPr>
          <p:cNvPr id="23" name="Rectangle 23"/>
          <p:cNvSpPr>
            <a:spLocks noGrp="1"/>
          </p:cNvSpPr>
          <p:nvPr>
            <p:ph type="ftr" sz="quarter" idx="22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10"/>
          <p:cNvSpPr/>
          <p:nvPr/>
        </p:nvSpPr>
        <p:spPr>
          <a:xfrm>
            <a:off x="8610600" y="0"/>
            <a:ext cx="533400" cy="6858000"/>
          </a:xfrm>
          <a:prstGeom prst="rect">
            <a:avLst/>
          </a:prstGeom>
          <a:solidFill>
            <a:schemeClr val="accent4"/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2" name="Rectangle 2"/>
          <p:cNvSpPr>
            <a:spLocks noGrp="1"/>
          </p:cNvSpPr>
          <p:nvPr>
            <p:ph type="title"/>
          </p:nvPr>
        </p:nvSpPr>
        <p:spPr>
          <a:xfrm>
            <a:off x="8610600" y="381000"/>
            <a:ext cx="533400" cy="5867400"/>
          </a:xfrm>
          <a:prstGeom prst="rect">
            <a:avLst/>
          </a:prstGeom>
        </p:spPr>
        <p:txBody>
          <a:bodyPr vert="vert" anchor="ctr">
            <a:normAutofit/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>
          <a:xfrm>
            <a:off x="304800" y="381000"/>
            <a:ext cx="8077200" cy="58674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/>
          </p:cNvSpPr>
          <p:nvPr>
            <p:ph type="dt" sz="half" idx="2"/>
          </p:nvPr>
        </p:nvSpPr>
        <p:spPr>
          <a:xfrm>
            <a:off x="7010400" y="76200"/>
            <a:ext cx="1371600" cy="228600"/>
          </a:xfrm>
          <a:prstGeom prst="rect">
            <a:avLst/>
          </a:prstGeom>
        </p:spPr>
        <p:txBody>
          <a:bodyPr vert="horz"/>
          <a:lstStyle>
            <a:lvl1pPr algn="ctr">
              <a:defRPr sz="1000">
                <a:solidFill>
                  <a:schemeClr val="tx1">
                    <a:tint val="65000"/>
                  </a:schemeClr>
                </a:solidFill>
              </a:defRPr>
            </a:lvl1pPr>
            <a:extLst/>
          </a:lstStyle>
          <a:p>
            <a:pPr algn="r"/>
            <a:fld id="{CCD717AA-EA39-47F3-8A0A-15B3575EDB53}" type="datetime1">
              <a:rPr lang="en-US" smtClean="0"/>
              <a:pPr algn="r"/>
              <a:t>4/8/2017</a:t>
            </a:fld>
            <a:endParaRPr lang="en-US" sz="1000" dirty="0">
              <a:solidFill>
                <a:schemeClr val="tx1">
                  <a:tint val="65000"/>
                </a:schemeClr>
              </a:solidFill>
            </a:endParaRPr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4"/>
          </p:nvPr>
        </p:nvSpPr>
        <p:spPr>
          <a:xfrm>
            <a:off x="6504432" y="6473952"/>
            <a:ext cx="990600" cy="304800"/>
          </a:xfrm>
          <a:prstGeom prst="rect">
            <a:avLst/>
          </a:prstGeom>
        </p:spPr>
        <p:txBody>
          <a:bodyPr vert="horz" anchor="ctr"/>
          <a:lstStyle>
            <a:lvl1pPr algn="r">
              <a:defRPr sz="1000"/>
            </a:lvl1pPr>
            <a:extLst/>
          </a:lstStyle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 sz="1000" dirty="0"/>
          </a:p>
        </p:txBody>
      </p:sp>
      <p:sp>
        <p:nvSpPr>
          <p:cNvPr id="11" name="Rectangle 10"/>
          <p:cNvSpPr/>
          <p:nvPr/>
        </p:nvSpPr>
        <p:spPr>
          <a:xfrm>
            <a:off x="0" y="0"/>
            <a:ext cx="76200" cy="6858000"/>
          </a:xfrm>
          <a:prstGeom prst="rect">
            <a:avLst/>
          </a:prstGeom>
          <a:solidFill>
            <a:schemeClr val="accent4"/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12" name="Rectangle 12"/>
          <p:cNvSpPr>
            <a:spLocks noGrp="1"/>
          </p:cNvSpPr>
          <p:nvPr>
            <p:ph type="ftr" sz="quarter" idx="3"/>
          </p:nvPr>
        </p:nvSpPr>
        <p:spPr>
          <a:xfrm>
            <a:off x="2705100" y="6477000"/>
            <a:ext cx="3733800" cy="304800"/>
          </a:xfrm>
          <a:prstGeom prst="rect">
            <a:avLst/>
          </a:prstGeom>
        </p:spPr>
        <p:txBody>
          <a:bodyPr vert="horz" anchor="ctr"/>
          <a:lstStyle>
            <a:lvl1pPr algn="ctr">
              <a:defRPr sz="1000">
                <a:solidFill>
                  <a:sysClr val="windowText" lastClr="000000"/>
                </a:solidFill>
              </a:defRPr>
            </a:lvl1pPr>
            <a:extLst/>
          </a:lstStyle>
          <a:p>
            <a:endParaRPr lang="en-US" sz="1000" dirty="0">
              <a:solidFill>
                <a:sysClr val="windowText" lastClr="000000"/>
              </a:solidFill>
            </a:endParaRPr>
          </a:p>
        </p:txBody>
      </p:sp>
      <p:pic>
        <p:nvPicPr>
          <p:cNvPr id="24" name="ContosoLogo.jpg"/>
          <p:cNvPicPr>
            <a:picLocks noChangeAspect="1"/>
          </p:cNvPicPr>
          <p:nvPr/>
        </p:nvPicPr>
        <p:blipFill>
          <a:blip r:embed="rId19">
            <a:duotone>
              <a:schemeClr val="accent4"/>
              <a:srgbClr val="FFFFFF"/>
            </a:duotone>
          </a:blip>
          <a:stretch>
            <a:fillRect/>
          </a:stretch>
        </p:blipFill>
        <p:spPr>
          <a:xfrm>
            <a:off x="7601712" y="6239256"/>
            <a:ext cx="838200" cy="616077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3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4" r:id="rId16"/>
    <p:sldLayoutId id="2147483665" r:id="rId17"/>
  </p:sldLayoutIdLst>
  <p:hf sldNum="0" hdr="0" ftr="0" dt="0"/>
  <p:txStyles>
    <p:titleStyle>
      <a:lvl1pPr algn="l" rtl="1" eaLnBrk="1" latinLnBrk="0" hangingPunct="1">
        <a:spcBef>
          <a:spcPct val="0"/>
        </a:spcBef>
        <a:buNone/>
        <a:defRPr sz="2400" cap="small" spc="0" baseline="0">
          <a:solidFill>
            <a:schemeClr val="bg1"/>
          </a:solidFill>
          <a:latin typeface="+mj-lt"/>
          <a:ea typeface="+mj-ea"/>
          <a:cs typeface="+mj-cs"/>
        </a:defRPr>
      </a:lvl1pPr>
      <a:extLst/>
    </p:titleStyle>
    <p:bodyStyle>
      <a:lvl1pPr marL="0" marR="0" indent="0" algn="r" rtl="1" eaLnBrk="1" latinLnBrk="0" hangingPunct="1">
        <a:spcBef>
          <a:spcPct val="20000"/>
        </a:spcBef>
        <a:buFontTx/>
        <a:buNone/>
        <a:defRPr sz="11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1" latinLnBrk="0" hangingPunct="1">
        <a:spcBef>
          <a:spcPct val="20000"/>
        </a:spcBef>
        <a:buFontTx/>
        <a:buNone/>
        <a:defRPr sz="11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rtl="1" eaLnBrk="1" latinLnBrk="0" hangingPunct="1">
        <a:spcBef>
          <a:spcPct val="20000"/>
        </a:spcBef>
        <a:buFontTx/>
        <a:buNone/>
        <a:defRPr sz="11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rtl="1" eaLnBrk="1" latinLnBrk="0" hangingPunct="1">
        <a:spcBef>
          <a:spcPct val="20000"/>
        </a:spcBef>
        <a:buFontTx/>
        <a:buNone/>
        <a:defRPr sz="11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rtl="1" eaLnBrk="1" latinLnBrk="0" hangingPunct="1">
        <a:spcBef>
          <a:spcPct val="20000"/>
        </a:spcBef>
        <a:buFontTx/>
        <a:buNone/>
        <a:defRPr sz="11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rtl="1" eaLnBrk="1" latinLnBrk="0" hangingPunct="1">
        <a:spcBef>
          <a:spcPct val="20000"/>
        </a:spcBef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rtl="1" eaLnBrk="1" latinLnBrk="0" hangingPunct="1">
        <a:spcBef>
          <a:spcPct val="20000"/>
        </a:spcBef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rtl="1" eaLnBrk="1" latinLnBrk="0" hangingPunct="1">
        <a:spcBef>
          <a:spcPct val="20000"/>
        </a:spcBef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rtl="1" eaLnBrk="1" latinLnBrk="0" hangingPunct="1">
        <a:spcBef>
          <a:spcPct val="20000"/>
        </a:spcBef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0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0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0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0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10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0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0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0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ctrTitle"/>
          </p:nvPr>
        </p:nvSpPr>
        <p:spPr>
          <a:xfrm>
            <a:off x="228600" y="4114800"/>
            <a:ext cx="8701118" cy="1028712"/>
          </a:xfrm>
        </p:spPr>
        <p:txBody>
          <a:bodyPr>
            <a:noAutofit/>
          </a:bodyPr>
          <a:lstStyle>
            <a:extLst/>
          </a:lstStyle>
          <a:p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</a:rPr>
              <a:t>Chapter 1.2 </a:t>
            </a:r>
            <a:br>
              <a:rPr lang="en-US" sz="3200" dirty="0" smtClean="0">
                <a:solidFill>
                  <a:schemeClr val="tx1"/>
                </a:solidFill>
                <a:latin typeface="Times New Roman" pitchFamily="18" charset="0"/>
              </a:rPr>
            </a:b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</a:rPr>
              <a:t>Introduction to C++ Programming</a:t>
            </a:r>
            <a:endParaRPr lang="en-US" sz="3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785786" y="3357562"/>
            <a:ext cx="6000792" cy="64294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29" name="Rectangle 2"/>
          <p:cNvSpPr>
            <a:spLocks noGrp="1"/>
          </p:cNvSpPr>
          <p:nvPr>
            <p:ph type="title"/>
          </p:nvPr>
        </p:nvSpPr>
        <p:spPr>
          <a:xfrm>
            <a:off x="8610600" y="1071546"/>
            <a:ext cx="533400" cy="5176854"/>
          </a:xfrm>
        </p:spPr>
        <p:txBody>
          <a:bodyPr>
            <a:normAutofit fontScale="90000"/>
          </a:bodyPr>
          <a:lstStyle>
            <a:extLst/>
          </a:lstStyle>
          <a:p>
            <a:pPr algn="r" rtl="0"/>
            <a:endParaRPr lang="en-US" dirty="0"/>
          </a:p>
        </p:txBody>
      </p:sp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214290"/>
            <a:ext cx="8077200" cy="619108"/>
          </a:xfrm>
        </p:spPr>
        <p:txBody>
          <a:bodyPr>
            <a:noAutofit/>
          </a:bodyPr>
          <a:lstStyle>
            <a:extLst/>
          </a:lstStyle>
          <a:p>
            <a:pPr algn="ctr" rtl="0"/>
            <a:r>
              <a:rPr lang="en-US" sz="3600" dirty="0" smtClean="0"/>
              <a:t>3. Variables and Constants</a:t>
            </a:r>
            <a:endParaRPr lang="en-US" sz="3600" dirty="0"/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300062" y="785794"/>
            <a:ext cx="7772400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spcBef>
                <a:spcPct val="0"/>
              </a:spcBef>
              <a:defRPr/>
            </a:pPr>
            <a:r>
              <a:rPr lang="en-US" sz="3200" b="1" kern="0" dirty="0" smtClean="0">
                <a:solidFill>
                  <a:srgbClr val="FF3300"/>
                </a:solidFill>
              </a:rPr>
              <a:t>Constants</a:t>
            </a:r>
            <a:endParaRPr lang="ar-EG" sz="3200" b="1" kern="0" dirty="0">
              <a:solidFill>
                <a:srgbClr val="FF33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14348" y="4714884"/>
            <a:ext cx="7215238" cy="64294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5" name="Content Placeholder 2"/>
          <p:cNvSpPr>
            <a:spLocks noGrp="1"/>
          </p:cNvSpPr>
          <p:nvPr>
            <p:ph idx="4294967295"/>
          </p:nvPr>
        </p:nvSpPr>
        <p:spPr>
          <a:xfrm>
            <a:off x="357158" y="1714488"/>
            <a:ext cx="7786742" cy="4572032"/>
          </a:xfrm>
          <a:prstGeom prst="rect">
            <a:avLst/>
          </a:prstGeom>
        </p:spPr>
        <p:txBody>
          <a:bodyPr/>
          <a:lstStyle/>
          <a:p>
            <a:pPr marL="457200" indent="-457200" algn="l" rtl="0">
              <a:buFont typeface="Arial" pitchFamily="34" charset="0"/>
              <a:buChar char="•"/>
              <a:defRPr/>
            </a:pPr>
            <a:r>
              <a:rPr lang="en-US" sz="2400" dirty="0" smtClean="0"/>
              <a:t>Constant is the term that has a unique value and can't be changed during the program execution.</a:t>
            </a:r>
          </a:p>
          <a:p>
            <a:pPr marL="457200" indent="-457200" algn="l" rtl="0">
              <a:defRPr/>
            </a:pPr>
            <a:endParaRPr lang="en-US" sz="1600" dirty="0" smtClean="0"/>
          </a:p>
          <a:p>
            <a:pPr marL="457200" indent="-457200" algn="l" rtl="0">
              <a:buFont typeface="Arial" pitchFamily="34" charset="0"/>
              <a:buChar char="•"/>
              <a:defRPr/>
            </a:pPr>
            <a:r>
              <a:rPr lang="en-US" sz="2400" dirty="0" smtClean="0"/>
              <a:t>Declaration:</a:t>
            </a:r>
          </a:p>
          <a:p>
            <a:pPr marL="457200" indent="-457200" algn="l" rtl="0">
              <a:buFontTx/>
              <a:buNone/>
              <a:defRPr/>
            </a:pPr>
            <a:endParaRPr lang="en-US" sz="1050" dirty="0" smtClean="0"/>
          </a:p>
          <a:p>
            <a:pPr marL="457200" indent="-457200" algn="l" rtl="0">
              <a:buFontTx/>
              <a:buAutoNum type="arabicPeriod"/>
              <a:defRPr/>
            </a:pPr>
            <a:r>
              <a:rPr lang="en-US" sz="2400" dirty="0" smtClean="0"/>
              <a:t>#define     constant_name    constant_value</a:t>
            </a:r>
          </a:p>
          <a:p>
            <a:pPr marL="457200" indent="-457200" algn="l" rtl="0">
              <a:buFontTx/>
              <a:buAutoNum type="arabicPeriod"/>
              <a:defRPr/>
            </a:pPr>
            <a:endParaRPr lang="en-US" sz="1000" dirty="0" smtClean="0"/>
          </a:p>
          <a:p>
            <a:pPr marL="457200" indent="-457200" algn="l" rtl="0">
              <a:buFontTx/>
              <a:buNone/>
              <a:defRPr/>
            </a:pPr>
            <a:r>
              <a:rPr lang="en-US" sz="2400" dirty="0" smtClean="0"/>
              <a:t>Example:     #define   PI    3.14  </a:t>
            </a:r>
          </a:p>
          <a:p>
            <a:pPr marL="457200" indent="-457200" algn="l" rtl="0">
              <a:buFontTx/>
              <a:buNone/>
              <a:defRPr/>
            </a:pPr>
            <a:endParaRPr lang="en-US" sz="1600" dirty="0" smtClean="0"/>
          </a:p>
          <a:p>
            <a:pPr algn="l" rtl="0">
              <a:buFontTx/>
              <a:buNone/>
              <a:defRPr/>
            </a:pPr>
            <a:r>
              <a:rPr lang="en-US" sz="2300" dirty="0" smtClean="0"/>
              <a:t>2.  const     constant_type    constant_name = constant_value ;</a:t>
            </a:r>
          </a:p>
          <a:p>
            <a:pPr algn="l" rtl="0">
              <a:buFontTx/>
              <a:buNone/>
              <a:defRPr/>
            </a:pPr>
            <a:endParaRPr lang="en-US" sz="1000" dirty="0" smtClean="0"/>
          </a:p>
          <a:p>
            <a:pPr algn="l" rtl="0">
              <a:buFontTx/>
              <a:buNone/>
              <a:defRPr/>
            </a:pPr>
            <a:r>
              <a:rPr lang="en-US" sz="2400" dirty="0" smtClean="0"/>
              <a:t>Example:   const    float    PI  = 3.14; </a:t>
            </a:r>
          </a:p>
          <a:p>
            <a:pPr algn="l" rtl="0">
              <a:defRPr/>
            </a:pPr>
            <a:endParaRPr lang="en-US" dirty="0" smtClean="0"/>
          </a:p>
          <a:p>
            <a:pPr algn="l" rtl="0">
              <a:buFontTx/>
              <a:buNone/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>
          <a:xfrm>
            <a:off x="8610600" y="1071546"/>
            <a:ext cx="533400" cy="5176854"/>
          </a:xfrm>
        </p:spPr>
        <p:txBody>
          <a:bodyPr>
            <a:normAutofit fontScale="90000"/>
          </a:bodyPr>
          <a:lstStyle>
            <a:extLst/>
          </a:lstStyle>
          <a:p>
            <a:pPr algn="r" rtl="0"/>
            <a:endParaRPr lang="en-US" dirty="0"/>
          </a:p>
        </p:txBody>
      </p:sp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214290"/>
            <a:ext cx="8077200" cy="619108"/>
          </a:xfrm>
        </p:spPr>
        <p:txBody>
          <a:bodyPr>
            <a:noAutofit/>
          </a:bodyPr>
          <a:lstStyle>
            <a:extLst/>
          </a:lstStyle>
          <a:p>
            <a:pPr algn="ctr" rtl="0"/>
            <a:r>
              <a:rPr lang="en-US" sz="3600" dirty="0" smtClean="0"/>
              <a:t>3. Variables and Constants</a:t>
            </a:r>
            <a:endParaRPr lang="en-US" sz="3600" dirty="0"/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728690" y="785794"/>
            <a:ext cx="7772400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spcBef>
                <a:spcPct val="0"/>
              </a:spcBef>
              <a:defRPr/>
            </a:pPr>
            <a:r>
              <a:rPr lang="en-US" sz="2400" b="1" kern="0" dirty="0" smtClean="0">
                <a:solidFill>
                  <a:srgbClr val="FF3300"/>
                </a:solidFill>
              </a:rPr>
              <a:t>Variables and Constants Names</a:t>
            </a:r>
            <a:endParaRPr lang="ar-EG" sz="2400" b="1" kern="0" dirty="0" smtClean="0">
              <a:solidFill>
                <a:srgbClr val="FF3300"/>
              </a:solidFill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4294967295"/>
          </p:nvPr>
        </p:nvSpPr>
        <p:spPr>
          <a:xfrm>
            <a:off x="500034" y="1785938"/>
            <a:ext cx="7772400" cy="4429144"/>
          </a:xfrm>
          <a:prstGeom prst="rect">
            <a:avLst/>
          </a:prstGeom>
        </p:spPr>
        <p:txBody>
          <a:bodyPr/>
          <a:lstStyle/>
          <a:p>
            <a:pPr algn="l" rtl="0">
              <a:buFont typeface="Arial" pitchFamily="34" charset="0"/>
              <a:buChar char="•"/>
            </a:pPr>
            <a:r>
              <a:rPr lang="en-US" sz="2600" dirty="0" smtClean="0"/>
              <a:t> Can be composed of letters (both uppercase and lowercase letters), digits and underscore '_' only.</a:t>
            </a:r>
          </a:p>
          <a:p>
            <a:pPr algn="l" rtl="0"/>
            <a:endParaRPr lang="en-US" sz="1000" dirty="0" smtClean="0"/>
          </a:p>
          <a:p>
            <a:pPr algn="l" rtl="0">
              <a:buFont typeface="Arial" pitchFamily="34" charset="0"/>
              <a:buChar char="•"/>
            </a:pPr>
            <a:r>
              <a:rPr lang="en-US" sz="2600" dirty="0" smtClean="0"/>
              <a:t> Must begin with a letter or underscore ‘_’.</a:t>
            </a:r>
          </a:p>
          <a:p>
            <a:pPr algn="l" rtl="0"/>
            <a:endParaRPr lang="en-US" sz="1000" dirty="0" smtClean="0"/>
          </a:p>
          <a:p>
            <a:pPr algn="l" rtl="0">
              <a:buFont typeface="Arial" pitchFamily="34" charset="0"/>
              <a:buChar char="•"/>
            </a:pPr>
            <a:r>
              <a:rPr lang="en-US" sz="2600" dirty="0" smtClean="0"/>
              <a:t> Don’t contain space or special character:</a:t>
            </a:r>
          </a:p>
          <a:p>
            <a:pPr algn="l" rtl="0">
              <a:buFontTx/>
              <a:buNone/>
            </a:pPr>
            <a:r>
              <a:rPr lang="en-US" sz="2600" dirty="0" smtClean="0"/>
              <a:t>(#, *, ?, -, @, !, $, %,&amp;, space,……)</a:t>
            </a:r>
          </a:p>
          <a:p>
            <a:pPr algn="l" rtl="0">
              <a:buFontTx/>
              <a:buNone/>
            </a:pPr>
            <a:endParaRPr lang="en-US" sz="1000" dirty="0" smtClean="0"/>
          </a:p>
          <a:p>
            <a:pPr algn="l" rtl="0">
              <a:buFont typeface="Arial" pitchFamily="34" charset="0"/>
              <a:buChar char="•"/>
            </a:pPr>
            <a:r>
              <a:rPr lang="en-US" sz="2600" dirty="0" smtClean="0"/>
              <a:t> Can’t be one of the reserved words (they are used by the compiler so they are not available for re-definition or overloading.)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>
          <a:xfrm>
            <a:off x="8610600" y="1071546"/>
            <a:ext cx="533400" cy="5176854"/>
          </a:xfrm>
        </p:spPr>
        <p:txBody>
          <a:bodyPr>
            <a:normAutofit fontScale="90000"/>
          </a:bodyPr>
          <a:lstStyle>
            <a:extLst/>
          </a:lstStyle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214290"/>
            <a:ext cx="8077200" cy="619108"/>
          </a:xfrm>
        </p:spPr>
        <p:txBody>
          <a:bodyPr>
            <a:noAutofit/>
          </a:bodyPr>
          <a:lstStyle>
            <a:extLst/>
          </a:lstStyle>
          <a:p>
            <a:pPr algn="ctr"/>
            <a:r>
              <a:rPr lang="en-US" sz="3600" dirty="0" smtClean="0"/>
              <a:t>3. Variables and Constants</a:t>
            </a:r>
            <a:endParaRPr lang="en-US" sz="3600" dirty="0"/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728690" y="785794"/>
            <a:ext cx="7772400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spcBef>
                <a:spcPct val="0"/>
              </a:spcBef>
              <a:defRPr/>
            </a:pPr>
            <a:r>
              <a:rPr lang="en-US" sz="2400" b="1" kern="0" dirty="0" smtClean="0">
                <a:solidFill>
                  <a:srgbClr val="FF3300"/>
                </a:solidFill>
              </a:rPr>
              <a:t>Reserved Words Examples</a:t>
            </a:r>
            <a:endParaRPr lang="ar-EG" sz="2400" b="1" kern="0" dirty="0">
              <a:solidFill>
                <a:srgbClr val="FF3300"/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571472" y="1733550"/>
            <a:ext cx="77724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r>
              <a:rPr lang="en-US" sz="2400" kern="0" dirty="0">
                <a:solidFill>
                  <a:schemeClr val="tx1"/>
                </a:solidFill>
                <a:latin typeface="+mn-lt"/>
                <a:cs typeface="+mn-cs"/>
              </a:rPr>
              <a:t>int 	           float	           double	</a:t>
            </a:r>
            <a:r>
              <a:rPr lang="en-US" sz="2400" kern="0" dirty="0" smtClean="0">
                <a:solidFill>
                  <a:schemeClr val="tx1"/>
                </a:solidFill>
                <a:latin typeface="+mn-lt"/>
                <a:cs typeface="+mn-cs"/>
              </a:rPr>
              <a:t>        char </a:t>
            </a:r>
            <a:endParaRPr lang="en-US" sz="2400" kern="0" dirty="0">
              <a:solidFill>
                <a:schemeClr val="tx1"/>
              </a:solidFill>
              <a:latin typeface="+mn-lt"/>
              <a:cs typeface="+mn-cs"/>
            </a:endParaRPr>
          </a:p>
          <a:p>
            <a:pPr marL="342900" indent="-342900">
              <a:spcBef>
                <a:spcPct val="20000"/>
              </a:spcBef>
              <a:defRPr/>
            </a:pPr>
            <a:r>
              <a:rPr lang="en-US" sz="2400" kern="0" dirty="0">
                <a:solidFill>
                  <a:schemeClr val="tx1"/>
                </a:solidFill>
                <a:latin typeface="+mn-lt"/>
                <a:cs typeface="+mn-cs"/>
              </a:rPr>
              <a:t>string              short                long                  signed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en-US" sz="2400" kern="0" dirty="0">
                <a:solidFill>
                  <a:schemeClr val="tx1"/>
                </a:solidFill>
                <a:latin typeface="+mn-lt"/>
                <a:cs typeface="+mn-cs"/>
              </a:rPr>
              <a:t>for 	           while                if                    </a:t>
            </a:r>
            <a:r>
              <a:rPr lang="en-US" sz="2400" kern="0" dirty="0" smtClean="0">
                <a:solidFill>
                  <a:schemeClr val="tx1"/>
                </a:solidFill>
                <a:latin typeface="+mn-lt"/>
                <a:cs typeface="+mn-cs"/>
              </a:rPr>
              <a:t>   </a:t>
            </a:r>
            <a:r>
              <a:rPr lang="en-US" sz="2400" kern="0" dirty="0">
                <a:solidFill>
                  <a:schemeClr val="tx1"/>
                </a:solidFill>
                <a:latin typeface="+mn-lt"/>
                <a:cs typeface="+mn-cs"/>
              </a:rPr>
              <a:t>switch      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en-US" sz="2400" kern="0" dirty="0">
                <a:solidFill>
                  <a:schemeClr val="tx1"/>
                </a:solidFill>
                <a:latin typeface="+mn-lt"/>
                <a:cs typeface="+mn-cs"/>
              </a:rPr>
              <a:t>break              default              do                    else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en-US" sz="2400" kern="0" dirty="0">
                <a:solidFill>
                  <a:schemeClr val="tx1"/>
                </a:solidFill>
              </a:rPr>
              <a:t>case               return 	           </a:t>
            </a:r>
            <a:r>
              <a:rPr lang="en-US" sz="2400" kern="0" dirty="0" err="1">
                <a:solidFill>
                  <a:schemeClr val="tx1"/>
                </a:solidFill>
              </a:rPr>
              <a:t>sizeof</a:t>
            </a:r>
            <a:r>
              <a:rPr lang="en-US" sz="2400" kern="0" dirty="0">
                <a:solidFill>
                  <a:schemeClr val="tx1"/>
                </a:solidFill>
              </a:rPr>
              <a:t>	         </a:t>
            </a:r>
            <a:r>
              <a:rPr lang="en-US" sz="2400" kern="0" dirty="0" smtClean="0">
                <a:solidFill>
                  <a:schemeClr val="tx1"/>
                </a:solidFill>
              </a:rPr>
              <a:t> </a:t>
            </a:r>
            <a:r>
              <a:rPr lang="en-US" sz="2400" kern="0" dirty="0">
                <a:solidFill>
                  <a:schemeClr val="tx1"/>
                </a:solidFill>
              </a:rPr>
              <a:t>static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en-US" sz="2400" kern="0" dirty="0">
                <a:solidFill>
                  <a:schemeClr val="tx1"/>
                </a:solidFill>
              </a:rPr>
              <a:t>continue        </a:t>
            </a:r>
            <a:r>
              <a:rPr lang="en-US" sz="2400" kern="0" dirty="0" err="1">
                <a:solidFill>
                  <a:schemeClr val="tx1"/>
                </a:solidFill>
              </a:rPr>
              <a:t>goto</a:t>
            </a:r>
            <a:r>
              <a:rPr lang="en-US" sz="2400" kern="0" dirty="0">
                <a:solidFill>
                  <a:schemeClr val="tx1"/>
                </a:solidFill>
              </a:rPr>
              <a:t>                   true                  false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en-US" sz="2400" kern="0" dirty="0">
                <a:solidFill>
                  <a:schemeClr val="tx1"/>
                </a:solidFill>
              </a:rPr>
              <a:t>const	</a:t>
            </a:r>
            <a:r>
              <a:rPr lang="en-US" sz="2400" kern="0" dirty="0" smtClean="0">
                <a:solidFill>
                  <a:schemeClr val="tx1"/>
                </a:solidFill>
              </a:rPr>
              <a:t>            void                 </a:t>
            </a:r>
            <a:r>
              <a:rPr lang="en-US" sz="2400" kern="0" dirty="0">
                <a:solidFill>
                  <a:schemeClr val="tx1"/>
                </a:solidFill>
              </a:rPr>
              <a:t>private</a:t>
            </a:r>
            <a:r>
              <a:rPr lang="ar-SA" sz="2400" kern="0" dirty="0">
                <a:solidFill>
                  <a:schemeClr val="tx1"/>
                </a:solidFill>
              </a:rPr>
              <a:t>	</a:t>
            </a:r>
            <a:r>
              <a:rPr lang="en-US" sz="2400" kern="0" dirty="0">
                <a:solidFill>
                  <a:schemeClr val="tx1"/>
                </a:solidFill>
              </a:rPr>
              <a:t>          </a:t>
            </a:r>
            <a:r>
              <a:rPr lang="en-US" sz="2400" kern="0" dirty="0" smtClean="0">
                <a:solidFill>
                  <a:schemeClr val="tx1"/>
                </a:solidFill>
              </a:rPr>
              <a:t> </a:t>
            </a:r>
            <a:r>
              <a:rPr lang="en-US" sz="2400" kern="0" dirty="0" err="1">
                <a:solidFill>
                  <a:schemeClr val="tx1"/>
                </a:solidFill>
              </a:rPr>
              <a:t>struct</a:t>
            </a:r>
            <a:endParaRPr lang="en-US" sz="2400" kern="0" dirty="0">
              <a:solidFill>
                <a:schemeClr val="tx1"/>
              </a:solidFill>
            </a:endParaRPr>
          </a:p>
          <a:p>
            <a:pPr marL="342900" indent="-342900">
              <a:spcBef>
                <a:spcPct val="20000"/>
              </a:spcBef>
              <a:defRPr/>
            </a:pPr>
            <a:r>
              <a:rPr lang="en-US" sz="2400" kern="0" dirty="0">
                <a:solidFill>
                  <a:schemeClr val="tx1"/>
                </a:solidFill>
              </a:rPr>
              <a:t>class		</a:t>
            </a:r>
            <a:r>
              <a:rPr lang="en-US" sz="2400" kern="0" dirty="0" err="1">
                <a:solidFill>
                  <a:schemeClr val="tx1"/>
                </a:solidFill>
              </a:rPr>
              <a:t>cin</a:t>
            </a:r>
            <a:r>
              <a:rPr lang="en-US" sz="2400" kern="0" dirty="0">
                <a:solidFill>
                  <a:schemeClr val="tx1"/>
                </a:solidFill>
              </a:rPr>
              <a:t>                    cout               </a:t>
            </a:r>
            <a:r>
              <a:rPr lang="en-US" sz="2400" kern="0" dirty="0" smtClean="0">
                <a:solidFill>
                  <a:schemeClr val="tx1"/>
                </a:solidFill>
              </a:rPr>
              <a:t>    </a:t>
            </a:r>
            <a:r>
              <a:rPr lang="en-US" sz="2400" kern="0" dirty="0">
                <a:solidFill>
                  <a:schemeClr val="tx1"/>
                </a:solidFill>
              </a:rPr>
              <a:t>new</a:t>
            </a:r>
            <a:endParaRPr lang="en-US" sz="2400" kern="0" dirty="0">
              <a:solidFill>
                <a:schemeClr val="tx1"/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>
          <a:xfrm>
            <a:off x="8610600" y="1071546"/>
            <a:ext cx="533400" cy="5176854"/>
          </a:xfrm>
        </p:spPr>
        <p:txBody>
          <a:bodyPr>
            <a:normAutofit fontScale="90000"/>
          </a:bodyPr>
          <a:lstStyle>
            <a:extLst/>
          </a:lstStyle>
          <a:p>
            <a:endParaRPr lang="en-US" dirty="0"/>
          </a:p>
        </p:txBody>
      </p:sp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214290"/>
            <a:ext cx="8077200" cy="619108"/>
          </a:xfrm>
        </p:spPr>
        <p:txBody>
          <a:bodyPr>
            <a:noAutofit/>
          </a:bodyPr>
          <a:lstStyle>
            <a:extLst/>
          </a:lstStyle>
          <a:p>
            <a:pPr algn="ctr"/>
            <a:r>
              <a:rPr lang="en-US" sz="3600" dirty="0" smtClean="0"/>
              <a:t>3. Variables and Constants</a:t>
            </a:r>
            <a:endParaRPr lang="en-US" sz="3600" dirty="0"/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728690" y="785794"/>
            <a:ext cx="7772400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spcBef>
                <a:spcPct val="0"/>
              </a:spcBef>
              <a:defRPr/>
            </a:pPr>
            <a:r>
              <a:rPr lang="en-US" sz="2400" b="1" kern="0" dirty="0" smtClean="0">
                <a:solidFill>
                  <a:srgbClr val="FF3300"/>
                </a:solidFill>
              </a:rPr>
              <a:t>Reserved Words Examples</a:t>
            </a:r>
            <a:endParaRPr lang="ar-EG" sz="2400" b="1" kern="0" dirty="0">
              <a:solidFill>
                <a:srgbClr val="FF3300"/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642910" y="1733568"/>
            <a:ext cx="77724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400" kern="0" dirty="0">
                <a:solidFill>
                  <a:schemeClr val="tx1"/>
                </a:solidFill>
                <a:latin typeface="+mn-lt"/>
                <a:cs typeface="+mn-cs"/>
              </a:rPr>
              <a:t>Which of the following variable names are valid/not valid and why if not?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US" sz="2400" kern="0" dirty="0">
              <a:solidFill>
                <a:schemeClr val="tx1"/>
              </a:solidFill>
              <a:latin typeface="+mn-lt"/>
              <a:cs typeface="+mn-cs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142976" y="2819734"/>
          <a:ext cx="6786609" cy="2992120"/>
        </p:xfrm>
        <a:graphic>
          <a:graphicData uri="http://schemas.openxmlformats.org/drawingml/2006/table">
            <a:tbl>
              <a:tblPr rtl="1" firstRow="1" bandRow="1">
                <a:tableStyleId>{7DF18680-E054-41AD-8BC1-D1AEF772440D}</a:tableStyleId>
              </a:tblPr>
              <a:tblGrid>
                <a:gridCol w="1696652"/>
                <a:gridCol w="1776506"/>
                <a:gridCol w="1616799"/>
                <a:gridCol w="1696652"/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sz="2000" dirty="0" smtClean="0"/>
                        <a:t>Valid or not</a:t>
                      </a:r>
                      <a:endParaRPr lang="ar-EG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000" dirty="0" smtClean="0"/>
                        <a:t>Name</a:t>
                      </a:r>
                      <a:endParaRPr lang="ar-EG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000" dirty="0" smtClean="0"/>
                        <a:t>Valid or not</a:t>
                      </a:r>
                      <a:endParaRPr lang="ar-EG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000" dirty="0" smtClean="0"/>
                        <a:t>Name</a:t>
                      </a:r>
                      <a:endParaRPr lang="ar-EG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rtl="1"/>
                      <a:endParaRPr lang="ar-E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dirty="0" smtClean="0"/>
                        <a:t>10rate</a:t>
                      </a:r>
                      <a:endParaRPr lang="ar-E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endParaRPr lang="ar-E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dirty="0" smtClean="0"/>
                        <a:t>area</a:t>
                      </a:r>
                      <a:endParaRPr lang="ar-EG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rtl="1"/>
                      <a:endParaRPr lang="ar-E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dirty="0" smtClean="0"/>
                        <a:t>Shoubra</a:t>
                      </a:r>
                      <a:r>
                        <a:rPr lang="en-US" baseline="0" dirty="0" smtClean="0"/>
                        <a:t> faculty</a:t>
                      </a:r>
                      <a:endParaRPr lang="ar-E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endParaRPr lang="ar-E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shoubra_</a:t>
                      </a:r>
                      <a:r>
                        <a:rPr lang="en-US" baseline="0" dirty="0" err="1" smtClean="0"/>
                        <a:t>faculty</a:t>
                      </a:r>
                      <a:endParaRPr lang="ar-EG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rtl="1"/>
                      <a:endParaRPr lang="ar-E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dirty="0" err="1" smtClean="0"/>
                        <a:t>W#d</a:t>
                      </a:r>
                      <a:endParaRPr lang="ar-E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endParaRPr lang="ar-E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dirty="0" smtClean="0"/>
                        <a:t>w234</a:t>
                      </a:r>
                      <a:endParaRPr lang="ar-EG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rtl="1"/>
                      <a:endParaRPr lang="ar-E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dirty="0" smtClean="0"/>
                        <a:t>1233</a:t>
                      </a:r>
                      <a:endParaRPr lang="ar-E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endParaRPr lang="ar-E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dirty="0" smtClean="0"/>
                        <a:t>Ahmed</a:t>
                      </a:r>
                      <a:endParaRPr lang="ar-EG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rtl="1"/>
                      <a:endParaRPr lang="ar-E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dirty="0" err="1" smtClean="0"/>
                        <a:t>Cin</a:t>
                      </a:r>
                      <a:endParaRPr lang="ar-E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endParaRPr lang="ar-E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dirty="0" smtClean="0"/>
                        <a:t>A3</a:t>
                      </a:r>
                      <a:endParaRPr lang="ar-EG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rtl="1"/>
                      <a:endParaRPr lang="ar-E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Shoubra</a:t>
                      </a:r>
                      <a:r>
                        <a:rPr lang="en-US" baseline="0" dirty="0" smtClean="0"/>
                        <a:t>-faculty</a:t>
                      </a:r>
                      <a:endParaRPr lang="ar-EG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endParaRPr lang="ar-E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dirty="0" smtClean="0"/>
                        <a:t>A_3</a:t>
                      </a:r>
                      <a:endParaRPr lang="ar-EG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rtl="1"/>
                      <a:endParaRPr lang="ar-E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dirty="0" smtClean="0"/>
                        <a:t>int</a:t>
                      </a:r>
                      <a:endParaRPr lang="ar-E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endParaRPr lang="ar-E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dirty="0" smtClean="0"/>
                        <a:t>temp</a:t>
                      </a:r>
                      <a:endParaRPr lang="ar-EG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0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98F0B486-7C3C-4772-816C-462E76CF11A4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z="1600" smtClean="0">
                <a:cs typeface="Times New Roman" pitchFamily="18" charset="0"/>
              </a:rPr>
              <a:t>1.  Initialize </a:t>
            </a:r>
            <a:r>
              <a:rPr lang="en-US" sz="1600" smtClean="0">
                <a:latin typeface="Courier New" pitchFamily="49" charset="0"/>
                <a:cs typeface="Times New Roman" pitchFamily="18" charset="0"/>
              </a:rPr>
              <a:t>const</a:t>
            </a:r>
            <a:r>
              <a:rPr lang="en-US" sz="1600" smtClean="0">
                <a:cs typeface="Times New Roman" pitchFamily="18" charset="0"/>
              </a:rPr>
              <a:t> variable</a:t>
            </a:r>
          </a:p>
          <a:p>
            <a:pPr eaLnBrk="1" hangingPunct="1"/>
            <a:endParaRPr lang="en-US" sz="1600" smtClean="0">
              <a:cs typeface="Times New Roman" pitchFamily="18" charset="0"/>
            </a:endParaRPr>
          </a:p>
          <a:p>
            <a:pPr eaLnBrk="1" hangingPunct="1"/>
            <a:r>
              <a:rPr lang="en-US" sz="1600" smtClean="0">
                <a:cs typeface="Times New Roman" pitchFamily="18" charset="0"/>
              </a:rPr>
              <a:t>2.  Attempt to modify variable</a:t>
            </a:r>
          </a:p>
          <a:p>
            <a:pPr eaLnBrk="1" hangingPunct="1"/>
            <a:r>
              <a:rPr lang="en-US" sz="1600" smtClean="0">
                <a:cs typeface="Times New Roman" pitchFamily="18" charset="0"/>
              </a:rPr>
              <a:t> </a:t>
            </a:r>
          </a:p>
          <a:p>
            <a:pPr eaLnBrk="1" hangingPunct="1"/>
            <a:endParaRPr lang="en-US" sz="1600" smtClean="0"/>
          </a:p>
          <a:p>
            <a:pPr eaLnBrk="1" hangingPunct="1"/>
            <a:endParaRPr lang="en-US" sz="1600" smtClean="0"/>
          </a:p>
          <a:p>
            <a:pPr eaLnBrk="1" hangingPunct="1"/>
            <a:endParaRPr lang="en-US" sz="1600" smtClean="0"/>
          </a:p>
          <a:p>
            <a:pPr eaLnBrk="1" hangingPunct="1"/>
            <a:endParaRPr lang="en-US" sz="1600" smtClean="0"/>
          </a:p>
          <a:p>
            <a:pPr eaLnBrk="1" hangingPunct="1"/>
            <a:r>
              <a:rPr lang="en-US" sz="1600" smtClean="0"/>
              <a:t>Program Output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0" y="0"/>
            <a:ext cx="6781800" cy="2971800"/>
            <a:chOff x="0" y="0"/>
            <a:chExt cx="3072" cy="4114"/>
          </a:xfrm>
        </p:grpSpPr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0" y="0"/>
              <a:ext cx="3072" cy="374"/>
              <a:chOff x="0" y="0"/>
              <a:chExt cx="3072" cy="374"/>
            </a:xfrm>
          </p:grpSpPr>
          <p:sp>
            <p:nvSpPr>
              <p:cNvPr id="16426" name="Rectangle 5"/>
              <p:cNvSpPr>
                <a:spLocks noChangeArrowheads="1"/>
              </p:cNvSpPr>
              <p:nvPr/>
            </p:nvSpPr>
            <p:spPr bwMode="auto">
              <a:xfrm>
                <a:off x="0" y="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16427" name="Rectangle 6"/>
              <p:cNvSpPr>
                <a:spLocks noChangeArrowheads="1"/>
              </p:cNvSpPr>
              <p:nvPr/>
            </p:nvSpPr>
            <p:spPr bwMode="auto">
              <a:xfrm>
                <a:off x="0" y="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b="1">
                    <a:solidFill>
                      <a:srgbClr val="4D8DFF"/>
                    </a:solidFill>
                    <a:latin typeface="Courier New" pitchFamily="49" charset="0"/>
                  </a:rPr>
                  <a:t>	1	</a:t>
                </a:r>
                <a:r>
                  <a:rPr lang="en-US" b="1">
                    <a:solidFill>
                      <a:srgbClr val="33CC33"/>
                    </a:solidFill>
                    <a:latin typeface="Courier New" pitchFamily="49" charset="0"/>
                  </a:rPr>
                  <a:t>// Fig. 4.7: fig04_07.cpp</a:t>
                </a:r>
                <a:endParaRPr lang="en-US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4" name="Group 7"/>
            <p:cNvGrpSpPr>
              <a:grpSpLocks/>
            </p:cNvGrpSpPr>
            <p:nvPr/>
          </p:nvGrpSpPr>
          <p:grpSpPr bwMode="auto">
            <a:xfrm>
              <a:off x="0" y="374"/>
              <a:ext cx="3072" cy="374"/>
              <a:chOff x="0" y="374"/>
              <a:chExt cx="3072" cy="374"/>
            </a:xfrm>
          </p:grpSpPr>
          <p:sp>
            <p:nvSpPr>
              <p:cNvPr id="16424" name="Rectangle 8"/>
              <p:cNvSpPr>
                <a:spLocks noChangeArrowheads="1"/>
              </p:cNvSpPr>
              <p:nvPr/>
            </p:nvSpPr>
            <p:spPr bwMode="auto">
              <a:xfrm>
                <a:off x="0" y="37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16425" name="Rectangle 9"/>
              <p:cNvSpPr>
                <a:spLocks noChangeArrowheads="1"/>
              </p:cNvSpPr>
              <p:nvPr/>
            </p:nvSpPr>
            <p:spPr bwMode="auto">
              <a:xfrm>
                <a:off x="0" y="37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b="1">
                    <a:solidFill>
                      <a:srgbClr val="4D8DFF"/>
                    </a:solidFill>
                    <a:latin typeface="Courier New" pitchFamily="49" charset="0"/>
                  </a:rPr>
                  <a:t>	2	</a:t>
                </a:r>
                <a:r>
                  <a:rPr lang="en-US" b="1">
                    <a:solidFill>
                      <a:srgbClr val="33CC33"/>
                    </a:solidFill>
                    <a:latin typeface="Courier New" pitchFamily="49" charset="0"/>
                  </a:rPr>
                  <a:t>// A const object must be initialized</a:t>
                </a:r>
                <a:endParaRPr lang="en-US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5" name="Group 10"/>
            <p:cNvGrpSpPr>
              <a:grpSpLocks/>
            </p:cNvGrpSpPr>
            <p:nvPr/>
          </p:nvGrpSpPr>
          <p:grpSpPr bwMode="auto">
            <a:xfrm>
              <a:off x="0" y="748"/>
              <a:ext cx="3072" cy="374"/>
              <a:chOff x="0" y="748"/>
              <a:chExt cx="3072" cy="374"/>
            </a:xfrm>
          </p:grpSpPr>
          <p:sp>
            <p:nvSpPr>
              <p:cNvPr id="16422" name="Rectangle 11"/>
              <p:cNvSpPr>
                <a:spLocks noChangeArrowheads="1"/>
              </p:cNvSpPr>
              <p:nvPr/>
            </p:nvSpPr>
            <p:spPr bwMode="auto">
              <a:xfrm>
                <a:off x="0" y="74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16423" name="Rectangle 12"/>
              <p:cNvSpPr>
                <a:spLocks noChangeArrowheads="1"/>
              </p:cNvSpPr>
              <p:nvPr/>
            </p:nvSpPr>
            <p:spPr bwMode="auto">
              <a:xfrm>
                <a:off x="0" y="74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b="1">
                    <a:solidFill>
                      <a:srgbClr val="4D8DFF"/>
                    </a:solidFill>
                    <a:latin typeface="Courier New" pitchFamily="49" charset="0"/>
                  </a:rPr>
                  <a:t>	3	</a:t>
                </a:r>
                <a:endParaRPr lang="en-US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6" name="Group 13"/>
            <p:cNvGrpSpPr>
              <a:grpSpLocks/>
            </p:cNvGrpSpPr>
            <p:nvPr/>
          </p:nvGrpSpPr>
          <p:grpSpPr bwMode="auto">
            <a:xfrm>
              <a:off x="0" y="1122"/>
              <a:ext cx="3072" cy="374"/>
              <a:chOff x="0" y="1122"/>
              <a:chExt cx="3072" cy="374"/>
            </a:xfrm>
          </p:grpSpPr>
          <p:sp>
            <p:nvSpPr>
              <p:cNvPr id="16420" name="Rectangle 14"/>
              <p:cNvSpPr>
                <a:spLocks noChangeArrowheads="1"/>
              </p:cNvSpPr>
              <p:nvPr/>
            </p:nvSpPr>
            <p:spPr bwMode="auto">
              <a:xfrm>
                <a:off x="0" y="112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16421" name="Rectangle 15"/>
              <p:cNvSpPr>
                <a:spLocks noChangeArrowheads="1"/>
              </p:cNvSpPr>
              <p:nvPr/>
            </p:nvSpPr>
            <p:spPr bwMode="auto">
              <a:xfrm>
                <a:off x="0" y="112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b="1">
                    <a:solidFill>
                      <a:srgbClr val="4D8DFF"/>
                    </a:solidFill>
                    <a:latin typeface="Courier New" pitchFamily="49" charset="0"/>
                  </a:rPr>
                  <a:t>	4	</a:t>
                </a:r>
                <a:r>
                  <a:rPr lang="en-US" b="1">
                    <a:solidFill>
                      <a:srgbClr val="275AFF"/>
                    </a:solidFill>
                    <a:latin typeface="Courier New" pitchFamily="49" charset="0"/>
                  </a:rPr>
                  <a:t>int</a:t>
                </a:r>
                <a:r>
                  <a:rPr lang="en-US" b="1">
                    <a:latin typeface="Courier New" pitchFamily="49" charset="0"/>
                  </a:rPr>
                  <a:t> main()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7" name="Group 16"/>
            <p:cNvGrpSpPr>
              <a:grpSpLocks/>
            </p:cNvGrpSpPr>
            <p:nvPr/>
          </p:nvGrpSpPr>
          <p:grpSpPr bwMode="auto">
            <a:xfrm>
              <a:off x="0" y="1496"/>
              <a:ext cx="3072" cy="374"/>
              <a:chOff x="0" y="1496"/>
              <a:chExt cx="3072" cy="374"/>
            </a:xfrm>
          </p:grpSpPr>
          <p:sp>
            <p:nvSpPr>
              <p:cNvPr id="16418" name="Rectangle 17"/>
              <p:cNvSpPr>
                <a:spLocks noChangeArrowheads="1"/>
              </p:cNvSpPr>
              <p:nvPr/>
            </p:nvSpPr>
            <p:spPr bwMode="auto">
              <a:xfrm>
                <a:off x="0" y="149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16419" name="Rectangle 18"/>
              <p:cNvSpPr>
                <a:spLocks noChangeArrowheads="1"/>
              </p:cNvSpPr>
              <p:nvPr/>
            </p:nvSpPr>
            <p:spPr bwMode="auto">
              <a:xfrm>
                <a:off x="0" y="149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b="1">
                    <a:solidFill>
                      <a:srgbClr val="4D8DFF"/>
                    </a:solidFill>
                    <a:latin typeface="Courier New" pitchFamily="49" charset="0"/>
                  </a:rPr>
                  <a:t>	5	</a:t>
                </a:r>
                <a:r>
                  <a:rPr lang="en-US" b="1">
                    <a:latin typeface="Courier New" pitchFamily="49" charset="0"/>
                  </a:rPr>
                  <a:t>{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8" name="Group 19"/>
            <p:cNvGrpSpPr>
              <a:grpSpLocks/>
            </p:cNvGrpSpPr>
            <p:nvPr/>
          </p:nvGrpSpPr>
          <p:grpSpPr bwMode="auto">
            <a:xfrm>
              <a:off x="0" y="1870"/>
              <a:ext cx="3072" cy="374"/>
              <a:chOff x="0" y="1870"/>
              <a:chExt cx="3072" cy="374"/>
            </a:xfrm>
          </p:grpSpPr>
          <p:sp>
            <p:nvSpPr>
              <p:cNvPr id="16416" name="Rectangle 20"/>
              <p:cNvSpPr>
                <a:spLocks noChangeArrowheads="1"/>
              </p:cNvSpPr>
              <p:nvPr/>
            </p:nvSpPr>
            <p:spPr bwMode="auto">
              <a:xfrm>
                <a:off x="0" y="187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16417" name="Rectangle 21"/>
              <p:cNvSpPr>
                <a:spLocks noChangeArrowheads="1"/>
              </p:cNvSpPr>
              <p:nvPr/>
            </p:nvSpPr>
            <p:spPr bwMode="auto">
              <a:xfrm>
                <a:off x="0" y="187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b="1">
                    <a:solidFill>
                      <a:srgbClr val="4D8DFF"/>
                    </a:solidFill>
                    <a:latin typeface="Courier New" pitchFamily="49" charset="0"/>
                  </a:rPr>
                  <a:t>	6	</a:t>
                </a:r>
                <a:r>
                  <a:rPr lang="en-US" b="1">
                    <a:latin typeface="Courier New" pitchFamily="49" charset="0"/>
                  </a:rPr>
                  <a:t>   </a:t>
                </a:r>
                <a:r>
                  <a:rPr lang="en-US" b="1">
                    <a:solidFill>
                      <a:srgbClr val="275AFF"/>
                    </a:solidFill>
                    <a:latin typeface="Courier New" pitchFamily="49" charset="0"/>
                  </a:rPr>
                  <a:t>const int</a:t>
                </a:r>
                <a:r>
                  <a:rPr lang="en-US" b="1">
                    <a:latin typeface="Courier New" pitchFamily="49" charset="0"/>
                  </a:rPr>
                  <a:t> x;  </a:t>
                </a:r>
                <a:r>
                  <a:rPr lang="en-US" b="1">
                    <a:solidFill>
                      <a:srgbClr val="33CC33"/>
                    </a:solidFill>
                    <a:latin typeface="Courier New" pitchFamily="49" charset="0"/>
                  </a:rPr>
                  <a:t>// Error: x must be initialized</a:t>
                </a:r>
                <a:endParaRPr lang="en-US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9" name="Group 22"/>
            <p:cNvGrpSpPr>
              <a:grpSpLocks/>
            </p:cNvGrpSpPr>
            <p:nvPr/>
          </p:nvGrpSpPr>
          <p:grpSpPr bwMode="auto">
            <a:xfrm>
              <a:off x="0" y="2244"/>
              <a:ext cx="3072" cy="374"/>
              <a:chOff x="0" y="2244"/>
              <a:chExt cx="3072" cy="374"/>
            </a:xfrm>
          </p:grpSpPr>
          <p:sp>
            <p:nvSpPr>
              <p:cNvPr id="16414" name="Rectangle 23"/>
              <p:cNvSpPr>
                <a:spLocks noChangeArrowheads="1"/>
              </p:cNvSpPr>
              <p:nvPr/>
            </p:nvSpPr>
            <p:spPr bwMode="auto">
              <a:xfrm>
                <a:off x="0" y="224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16415" name="Rectangle 24"/>
              <p:cNvSpPr>
                <a:spLocks noChangeArrowheads="1"/>
              </p:cNvSpPr>
              <p:nvPr/>
            </p:nvSpPr>
            <p:spPr bwMode="auto">
              <a:xfrm>
                <a:off x="0" y="224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b="1">
                    <a:solidFill>
                      <a:srgbClr val="4D8DFF"/>
                    </a:solidFill>
                    <a:latin typeface="Courier New" pitchFamily="49" charset="0"/>
                  </a:rPr>
                  <a:t>	7	</a:t>
                </a:r>
                <a:endParaRPr lang="en-US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0" name="Group 25"/>
            <p:cNvGrpSpPr>
              <a:grpSpLocks/>
            </p:cNvGrpSpPr>
            <p:nvPr/>
          </p:nvGrpSpPr>
          <p:grpSpPr bwMode="auto">
            <a:xfrm>
              <a:off x="0" y="2618"/>
              <a:ext cx="3072" cy="374"/>
              <a:chOff x="0" y="2618"/>
              <a:chExt cx="3072" cy="374"/>
            </a:xfrm>
          </p:grpSpPr>
          <p:sp>
            <p:nvSpPr>
              <p:cNvPr id="16412" name="Rectangle 26"/>
              <p:cNvSpPr>
                <a:spLocks noChangeArrowheads="1"/>
              </p:cNvSpPr>
              <p:nvPr/>
            </p:nvSpPr>
            <p:spPr bwMode="auto">
              <a:xfrm>
                <a:off x="0" y="261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16413" name="Rectangle 27"/>
              <p:cNvSpPr>
                <a:spLocks noChangeArrowheads="1"/>
              </p:cNvSpPr>
              <p:nvPr/>
            </p:nvSpPr>
            <p:spPr bwMode="auto">
              <a:xfrm>
                <a:off x="0" y="261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b="1">
                    <a:solidFill>
                      <a:srgbClr val="4D8DFF"/>
                    </a:solidFill>
                    <a:latin typeface="Courier New" pitchFamily="49" charset="0"/>
                  </a:rPr>
                  <a:t>	8	</a:t>
                </a:r>
                <a:r>
                  <a:rPr lang="en-US" b="1">
                    <a:latin typeface="Courier New" pitchFamily="49" charset="0"/>
                  </a:rPr>
                  <a:t>   x = 7;       </a:t>
                </a:r>
                <a:r>
                  <a:rPr lang="en-US" b="1">
                    <a:solidFill>
                      <a:srgbClr val="33CC33"/>
                    </a:solidFill>
                    <a:latin typeface="Courier New" pitchFamily="49" charset="0"/>
                  </a:rPr>
                  <a:t> // Error: cannot modify a const variable</a:t>
                </a:r>
                <a:endParaRPr lang="en-US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1" name="Group 28"/>
            <p:cNvGrpSpPr>
              <a:grpSpLocks/>
            </p:cNvGrpSpPr>
            <p:nvPr/>
          </p:nvGrpSpPr>
          <p:grpSpPr bwMode="auto">
            <a:xfrm>
              <a:off x="0" y="2992"/>
              <a:ext cx="3072" cy="374"/>
              <a:chOff x="0" y="2992"/>
              <a:chExt cx="3072" cy="374"/>
            </a:xfrm>
          </p:grpSpPr>
          <p:sp>
            <p:nvSpPr>
              <p:cNvPr id="16410" name="Rectangle 29"/>
              <p:cNvSpPr>
                <a:spLocks noChangeArrowheads="1"/>
              </p:cNvSpPr>
              <p:nvPr/>
            </p:nvSpPr>
            <p:spPr bwMode="auto">
              <a:xfrm>
                <a:off x="0" y="299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16411" name="Rectangle 30"/>
              <p:cNvSpPr>
                <a:spLocks noChangeArrowheads="1"/>
              </p:cNvSpPr>
              <p:nvPr/>
            </p:nvSpPr>
            <p:spPr bwMode="auto">
              <a:xfrm>
                <a:off x="0" y="299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b="1">
                    <a:solidFill>
                      <a:srgbClr val="4D8DFF"/>
                    </a:solidFill>
                    <a:latin typeface="Courier New" pitchFamily="49" charset="0"/>
                  </a:rPr>
                  <a:t>	9	</a:t>
                </a:r>
                <a:endParaRPr lang="en-US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2" name="Group 31"/>
            <p:cNvGrpSpPr>
              <a:grpSpLocks/>
            </p:cNvGrpSpPr>
            <p:nvPr/>
          </p:nvGrpSpPr>
          <p:grpSpPr bwMode="auto">
            <a:xfrm>
              <a:off x="0" y="3366"/>
              <a:ext cx="3072" cy="374"/>
              <a:chOff x="0" y="3366"/>
              <a:chExt cx="3072" cy="374"/>
            </a:xfrm>
          </p:grpSpPr>
          <p:sp>
            <p:nvSpPr>
              <p:cNvPr id="16408" name="Rectangle 32"/>
              <p:cNvSpPr>
                <a:spLocks noChangeArrowheads="1"/>
              </p:cNvSpPr>
              <p:nvPr/>
            </p:nvSpPr>
            <p:spPr bwMode="auto">
              <a:xfrm>
                <a:off x="0" y="336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16409" name="Rectangle 33"/>
              <p:cNvSpPr>
                <a:spLocks noChangeArrowheads="1"/>
              </p:cNvSpPr>
              <p:nvPr/>
            </p:nvSpPr>
            <p:spPr bwMode="auto">
              <a:xfrm>
                <a:off x="0" y="336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b="1">
                    <a:solidFill>
                      <a:srgbClr val="4D8DFF"/>
                    </a:solidFill>
                    <a:latin typeface="Courier New" pitchFamily="49" charset="0"/>
                  </a:rPr>
                  <a:t>	10	</a:t>
                </a:r>
                <a:r>
                  <a:rPr lang="en-US" b="1">
                    <a:latin typeface="Courier New" pitchFamily="49" charset="0"/>
                  </a:rPr>
                  <a:t>   </a:t>
                </a:r>
                <a:r>
                  <a:rPr lang="en-US" b="1">
                    <a:solidFill>
                      <a:srgbClr val="275AFF"/>
                    </a:solidFill>
                    <a:latin typeface="Courier New" pitchFamily="49" charset="0"/>
                  </a:rPr>
                  <a:t>return</a:t>
                </a:r>
                <a:r>
                  <a:rPr lang="en-US" b="1">
                    <a:latin typeface="Courier New" pitchFamily="49" charset="0"/>
                  </a:rPr>
                  <a:t> 0;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3" name="Group 34"/>
            <p:cNvGrpSpPr>
              <a:grpSpLocks/>
            </p:cNvGrpSpPr>
            <p:nvPr/>
          </p:nvGrpSpPr>
          <p:grpSpPr bwMode="auto">
            <a:xfrm>
              <a:off x="0" y="3740"/>
              <a:ext cx="3072" cy="374"/>
              <a:chOff x="0" y="3740"/>
              <a:chExt cx="3072" cy="374"/>
            </a:xfrm>
          </p:grpSpPr>
          <p:sp>
            <p:nvSpPr>
              <p:cNvPr id="16406" name="Rectangle 35"/>
              <p:cNvSpPr>
                <a:spLocks noChangeArrowheads="1"/>
              </p:cNvSpPr>
              <p:nvPr/>
            </p:nvSpPr>
            <p:spPr bwMode="auto">
              <a:xfrm>
                <a:off x="0" y="374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16407" name="Rectangle 36"/>
              <p:cNvSpPr>
                <a:spLocks noChangeArrowheads="1"/>
              </p:cNvSpPr>
              <p:nvPr/>
            </p:nvSpPr>
            <p:spPr bwMode="auto">
              <a:xfrm>
                <a:off x="0" y="374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b="1">
                    <a:solidFill>
                      <a:srgbClr val="4D8DFF"/>
                    </a:solidFill>
                    <a:latin typeface="Courier New" pitchFamily="49" charset="0"/>
                  </a:rPr>
                  <a:t>	11	</a:t>
                </a:r>
                <a:r>
                  <a:rPr lang="en-US" b="1">
                    <a:latin typeface="Courier New" pitchFamily="49" charset="0"/>
                  </a:rPr>
                  <a:t>}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</p:grpSp>
      <p:sp>
        <p:nvSpPr>
          <p:cNvPr id="16389" name="Rectangle 38"/>
          <p:cNvSpPr>
            <a:spLocks noChangeArrowheads="1"/>
          </p:cNvSpPr>
          <p:nvPr/>
        </p:nvSpPr>
        <p:spPr bwMode="auto">
          <a:xfrm>
            <a:off x="0" y="3276600"/>
            <a:ext cx="6781800" cy="1370013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>
                <a:latin typeface="Courier New" pitchFamily="49" charset="0"/>
              </a:rPr>
              <a:t>Fig04_07.cpp: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>
                <a:latin typeface="Courier New" pitchFamily="49" charset="0"/>
              </a:rPr>
              <a:t>Error E2304 Fig04_07.cpp 6: Constant variable 'x' must be 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>
                <a:latin typeface="Courier New" pitchFamily="49" charset="0"/>
              </a:rPr>
              <a:t>   initialized in function main()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>
                <a:latin typeface="Courier New" pitchFamily="49" charset="0"/>
              </a:rPr>
              <a:t>Error E2024 Fig04_07.cpp 8: Cannot modify a const object in 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>
                <a:latin typeface="Courier New" pitchFamily="49" charset="0"/>
              </a:rPr>
              <a:t>   function main()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>
                <a:latin typeface="Courier New" pitchFamily="49" charset="0"/>
              </a:rPr>
              <a:t>*** 2 errors in Compile ***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endParaRPr lang="en-US" b="1">
              <a:solidFill>
                <a:schemeClr val="tx1"/>
              </a:solidFill>
              <a:latin typeface="Courier New" pitchFamily="49" charset="0"/>
            </a:endParaRPr>
          </a:p>
        </p:txBody>
      </p:sp>
      <p:grpSp>
        <p:nvGrpSpPr>
          <p:cNvPr id="14" name="Group 42"/>
          <p:cNvGrpSpPr>
            <a:grpSpLocks/>
          </p:cNvGrpSpPr>
          <p:nvPr/>
        </p:nvGrpSpPr>
        <p:grpSpPr bwMode="auto">
          <a:xfrm>
            <a:off x="1295400" y="1652588"/>
            <a:ext cx="5334000" cy="1852612"/>
            <a:chOff x="960" y="1041"/>
            <a:chExt cx="3360" cy="1167"/>
          </a:xfrm>
        </p:grpSpPr>
        <p:grpSp>
          <p:nvGrpSpPr>
            <p:cNvPr id="15" name="Group 40"/>
            <p:cNvGrpSpPr>
              <a:grpSpLocks/>
            </p:cNvGrpSpPr>
            <p:nvPr/>
          </p:nvGrpSpPr>
          <p:grpSpPr bwMode="auto">
            <a:xfrm>
              <a:off x="960" y="1041"/>
              <a:ext cx="3360" cy="526"/>
              <a:chOff x="816" y="576"/>
              <a:chExt cx="3360" cy="526"/>
            </a:xfrm>
          </p:grpSpPr>
          <p:sp>
            <p:nvSpPr>
              <p:cNvPr id="16393" name="Rectangle 37"/>
              <p:cNvSpPr>
                <a:spLocks noChangeArrowheads="1"/>
              </p:cNvSpPr>
              <p:nvPr/>
            </p:nvSpPr>
            <p:spPr bwMode="auto">
              <a:xfrm>
                <a:off x="1776" y="576"/>
                <a:ext cx="2400" cy="526"/>
              </a:xfrm>
              <a:prstGeom prst="rect">
                <a:avLst/>
              </a:prstGeom>
              <a:solidFill>
                <a:srgbClr val="99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600">
                    <a:solidFill>
                      <a:schemeClr val="tx1"/>
                    </a:solidFill>
                  </a:rPr>
                  <a:t>Notice that </a:t>
                </a:r>
                <a:r>
                  <a:rPr lang="en-US" sz="1600" b="1">
                    <a:solidFill>
                      <a:schemeClr val="tx1"/>
                    </a:solidFill>
                    <a:latin typeface="Courier New" pitchFamily="49" charset="0"/>
                  </a:rPr>
                  <a:t>const </a:t>
                </a:r>
                <a:r>
                  <a:rPr lang="en-US" sz="1600">
                    <a:solidFill>
                      <a:schemeClr val="tx1"/>
                    </a:solidFill>
                  </a:rPr>
                  <a:t>variables must be initialized because they cannot be modified later.</a:t>
                </a:r>
              </a:p>
            </p:txBody>
          </p:sp>
          <p:sp>
            <p:nvSpPr>
              <p:cNvPr id="16394" name="Line 39"/>
              <p:cNvSpPr>
                <a:spLocks noChangeShapeType="1"/>
              </p:cNvSpPr>
              <p:nvPr/>
            </p:nvSpPr>
            <p:spPr bwMode="auto">
              <a:xfrm flipH="1" flipV="1">
                <a:off x="816" y="576"/>
                <a:ext cx="96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</p:grpSp>
        <p:sp>
          <p:nvSpPr>
            <p:cNvPr id="16392" name="Line 41"/>
            <p:cNvSpPr>
              <a:spLocks noChangeShapeType="1"/>
            </p:cNvSpPr>
            <p:nvPr/>
          </p:nvSpPr>
          <p:spPr bwMode="auto">
            <a:xfrm flipH="1">
              <a:off x="2688" y="1680"/>
              <a:ext cx="288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>
              <a:spAutoFit/>
            </a:bodyPr>
            <a:lstStyle/>
            <a:p>
              <a:endParaRPr lang="ar-EG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>
          <a:xfrm>
            <a:off x="8610600" y="1071546"/>
            <a:ext cx="533400" cy="5176854"/>
          </a:xfrm>
        </p:spPr>
        <p:txBody>
          <a:bodyPr>
            <a:normAutofit fontScale="90000"/>
          </a:bodyPr>
          <a:lstStyle>
            <a:extLst/>
          </a:lstStyle>
          <a:p>
            <a:endParaRPr lang="en-US" dirty="0"/>
          </a:p>
        </p:txBody>
      </p:sp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381000"/>
            <a:ext cx="8077200" cy="619108"/>
          </a:xfrm>
        </p:spPr>
        <p:txBody>
          <a:bodyPr>
            <a:noAutofit/>
          </a:bodyPr>
          <a:lstStyle>
            <a:extLst/>
          </a:lstStyle>
          <a:p>
            <a:pPr algn="ctr"/>
            <a:r>
              <a:rPr lang="en-US" sz="3600" dirty="0" smtClean="0"/>
              <a:t>4. Basic C++ Data Types</a:t>
            </a:r>
            <a:endParaRPr lang="en-US" sz="36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285852" y="1900246"/>
          <a:ext cx="6238876" cy="2865120"/>
        </p:xfrm>
        <a:graphic>
          <a:graphicData uri="http://schemas.openxmlformats.org/drawingml/2006/table">
            <a:tbl>
              <a:tblPr rtl="1" firstRow="1" bandRow="1">
                <a:tableStyleId>{F5AB1C69-6EDB-4FF4-983F-18BD219EF322}</a:tableStyleId>
              </a:tblPr>
              <a:tblGrid>
                <a:gridCol w="3614530"/>
                <a:gridCol w="2624346"/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sz="3200" dirty="0" smtClean="0"/>
                        <a:t>Keyword</a:t>
                      </a:r>
                      <a:endParaRPr lang="ar-EG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3200" dirty="0" smtClean="0"/>
                        <a:t>Type</a:t>
                      </a:r>
                      <a:endParaRPr lang="ar-EG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sz="2400" dirty="0" smtClean="0"/>
                        <a:t>short - int - long</a:t>
                      </a:r>
                      <a:endParaRPr lang="ar-EG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400" dirty="0" smtClean="0"/>
                        <a:t>Integer</a:t>
                      </a:r>
                      <a:endParaRPr lang="ar-EG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sz="2400" dirty="0" smtClean="0"/>
                        <a:t>float - double - long double </a:t>
                      </a:r>
                      <a:endParaRPr lang="ar-EG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400" dirty="0" smtClean="0"/>
                        <a:t>Real</a:t>
                      </a:r>
                      <a:endParaRPr lang="ar-EG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sz="2400" dirty="0" smtClean="0"/>
                        <a:t>char</a:t>
                      </a:r>
                      <a:endParaRPr lang="ar-EG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400" dirty="0" smtClean="0"/>
                        <a:t>Character</a:t>
                      </a:r>
                      <a:endParaRPr lang="ar-EG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sz="2400" dirty="0" smtClean="0"/>
                        <a:t>string</a:t>
                      </a:r>
                      <a:endParaRPr lang="ar-EG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400" dirty="0" smtClean="0"/>
                        <a:t>String</a:t>
                      </a:r>
                      <a:endParaRPr lang="ar-EG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sz="2400" dirty="0" err="1" smtClean="0"/>
                        <a:t>bool</a:t>
                      </a:r>
                      <a:endParaRPr lang="ar-EG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400" dirty="0" smtClean="0"/>
                        <a:t>Boolean</a:t>
                      </a:r>
                      <a:endParaRPr lang="ar-EG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>
          <a:xfrm>
            <a:off x="8610600" y="1071546"/>
            <a:ext cx="533400" cy="5176854"/>
          </a:xfrm>
        </p:spPr>
        <p:txBody>
          <a:bodyPr>
            <a:normAutofit fontScale="90000"/>
          </a:bodyPr>
          <a:lstStyle>
            <a:extLst/>
          </a:lstStyle>
          <a:p>
            <a:endParaRPr lang="en-US" dirty="0"/>
          </a:p>
        </p:txBody>
      </p:sp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381000"/>
            <a:ext cx="8077200" cy="619108"/>
          </a:xfrm>
        </p:spPr>
        <p:txBody>
          <a:bodyPr>
            <a:noAutofit/>
          </a:bodyPr>
          <a:lstStyle>
            <a:extLst/>
          </a:lstStyle>
          <a:p>
            <a:pPr algn="ctr"/>
            <a:r>
              <a:rPr lang="en-US" sz="3600" dirty="0" smtClean="0"/>
              <a:t>4. Basic C++ Data Types</a:t>
            </a:r>
            <a:endParaRPr lang="en-US" sz="3600" dirty="0"/>
          </a:p>
        </p:txBody>
      </p:sp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714375" y="1071563"/>
            <a:ext cx="7643813" cy="5324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en-US" sz="2400" b="1" dirty="0"/>
              <a:t> Real: </a:t>
            </a:r>
            <a:r>
              <a:rPr lang="en-US" sz="2400" dirty="0"/>
              <a:t>hold numbers that have fractional part with different levels of precision, depending on which of the three floating-point types is used. </a:t>
            </a:r>
          </a:p>
          <a:p>
            <a:pPr algn="just"/>
            <a:r>
              <a:rPr lang="en-US" sz="2400" dirty="0">
                <a:solidFill>
                  <a:srgbClr val="0070C0"/>
                </a:solidFill>
              </a:rPr>
              <a:t>Example:</a:t>
            </a:r>
            <a:r>
              <a:rPr lang="en-US" sz="2400" dirty="0"/>
              <a:t>  float PI = 3.14; </a:t>
            </a:r>
            <a:endParaRPr lang="en-US" sz="2400" dirty="0" smtClean="0"/>
          </a:p>
          <a:p>
            <a:pPr algn="just"/>
            <a:endParaRPr lang="en-US" sz="1400" dirty="0"/>
          </a:p>
          <a:p>
            <a:pPr algn="just">
              <a:buFont typeface="Arial" pitchFamily="34" charset="0"/>
              <a:buChar char="•"/>
            </a:pPr>
            <a:r>
              <a:rPr lang="en-US" sz="2400" dirty="0"/>
              <a:t> </a:t>
            </a:r>
            <a:r>
              <a:rPr lang="en-US" sz="2400" b="1" dirty="0"/>
              <a:t>Character:</a:t>
            </a:r>
            <a:r>
              <a:rPr lang="en-US" sz="2400" dirty="0"/>
              <a:t> hold a single character such as ‘a’, ‘A’ and ‘$’.</a:t>
            </a:r>
          </a:p>
          <a:p>
            <a:pPr algn="just"/>
            <a:r>
              <a:rPr lang="en-US" sz="2400" dirty="0">
                <a:solidFill>
                  <a:srgbClr val="0070C0"/>
                </a:solidFill>
              </a:rPr>
              <a:t>Example: </a:t>
            </a:r>
            <a:r>
              <a:rPr lang="en-US" sz="2400" dirty="0"/>
              <a:t>char </a:t>
            </a:r>
            <a:r>
              <a:rPr lang="en-US" sz="2400" dirty="0" err="1"/>
              <a:t>ch</a:t>
            </a:r>
            <a:r>
              <a:rPr lang="en-US" sz="2400" dirty="0"/>
              <a:t> = ‘a’; </a:t>
            </a:r>
            <a:endParaRPr lang="en-US" sz="2400" dirty="0" smtClean="0"/>
          </a:p>
          <a:p>
            <a:pPr algn="just"/>
            <a:endParaRPr lang="en-US" sz="1400" dirty="0"/>
          </a:p>
          <a:p>
            <a:pPr algn="just">
              <a:buFont typeface="Arial" pitchFamily="34" charset="0"/>
              <a:buChar char="•"/>
            </a:pPr>
            <a:r>
              <a:rPr lang="en-US" sz="2400" b="1" dirty="0"/>
              <a:t> String: </a:t>
            </a:r>
            <a:r>
              <a:rPr lang="en-US" sz="2400" dirty="0"/>
              <a:t>store sequences of characters, such as words or sentences</a:t>
            </a:r>
            <a:r>
              <a:rPr lang="en-US" sz="2400" dirty="0" smtClean="0"/>
              <a:t>.</a:t>
            </a:r>
          </a:p>
          <a:p>
            <a:pPr algn="just"/>
            <a:r>
              <a:rPr lang="en-US" sz="2400" dirty="0" smtClean="0">
                <a:solidFill>
                  <a:srgbClr val="0070C0"/>
                </a:solidFill>
              </a:rPr>
              <a:t>Example</a:t>
            </a:r>
            <a:r>
              <a:rPr lang="en-US" sz="2400" dirty="0">
                <a:solidFill>
                  <a:srgbClr val="0070C0"/>
                </a:solidFill>
              </a:rPr>
              <a:t>:</a:t>
            </a:r>
            <a:r>
              <a:rPr lang="en-US" sz="2400" dirty="0">
                <a:solidFill>
                  <a:schemeClr val="accent2"/>
                </a:solidFill>
              </a:rPr>
              <a:t> </a:t>
            </a:r>
            <a:r>
              <a:rPr lang="en-US" sz="2400" dirty="0"/>
              <a:t>string    </a:t>
            </a:r>
            <a:r>
              <a:rPr lang="en-US" sz="2400" dirty="0" err="1"/>
              <a:t>mystring</a:t>
            </a:r>
            <a:r>
              <a:rPr lang="en-US" sz="2400" dirty="0"/>
              <a:t>   = "This is a string</a:t>
            </a:r>
            <a:r>
              <a:rPr lang="en-US" sz="2400" dirty="0" smtClean="0"/>
              <a:t>";</a:t>
            </a:r>
          </a:p>
          <a:p>
            <a:pPr algn="just"/>
            <a:endParaRPr lang="ar-EG" sz="1400" dirty="0"/>
          </a:p>
          <a:p>
            <a:pPr algn="just">
              <a:buFont typeface="Arial" pitchFamily="34" charset="0"/>
              <a:buChar char="•"/>
            </a:pPr>
            <a:r>
              <a:rPr lang="en-US" sz="2400" b="1" dirty="0"/>
              <a:t> Boolean: </a:t>
            </a:r>
            <a:r>
              <a:rPr lang="en-US" sz="2400" dirty="0"/>
              <a:t>hold a Boolean</a:t>
            </a:r>
            <a:r>
              <a:rPr lang="en-US" sz="2400" b="1" dirty="0"/>
              <a:t> </a:t>
            </a:r>
            <a:r>
              <a:rPr lang="en-US" sz="2400" dirty="0"/>
              <a:t>value. It may be assigned an integer value </a:t>
            </a:r>
            <a:r>
              <a:rPr lang="en-US" sz="2400" b="1" dirty="0"/>
              <a:t>1</a:t>
            </a:r>
            <a:r>
              <a:rPr lang="en-US" sz="2400" dirty="0"/>
              <a:t> (</a:t>
            </a:r>
            <a:r>
              <a:rPr lang="en-US" sz="2400" b="1" dirty="0"/>
              <a:t>true)</a:t>
            </a:r>
            <a:r>
              <a:rPr lang="en-US" sz="2400" dirty="0"/>
              <a:t> or a value </a:t>
            </a:r>
            <a:r>
              <a:rPr lang="en-US" sz="2400" b="1" dirty="0"/>
              <a:t>0</a:t>
            </a:r>
            <a:r>
              <a:rPr lang="en-US" sz="2400" dirty="0"/>
              <a:t> (</a:t>
            </a:r>
            <a:r>
              <a:rPr lang="en-US" sz="2400" b="1" dirty="0"/>
              <a:t>false)</a:t>
            </a:r>
            <a:r>
              <a:rPr lang="en-US" sz="2400" dirty="0"/>
              <a:t>.</a:t>
            </a:r>
          </a:p>
          <a:p>
            <a:pPr algn="just"/>
            <a:r>
              <a:rPr lang="en-US" sz="2400" dirty="0">
                <a:solidFill>
                  <a:srgbClr val="0070C0"/>
                </a:solidFill>
              </a:rPr>
              <a:t>Example:   </a:t>
            </a:r>
            <a:r>
              <a:rPr lang="en-US" sz="2400" dirty="0" err="1"/>
              <a:t>bool</a:t>
            </a:r>
            <a:r>
              <a:rPr lang="en-US" sz="2400" dirty="0"/>
              <a:t>   status;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357422" y="2143116"/>
            <a:ext cx="3929090" cy="785818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29" name="Rectangle 2"/>
          <p:cNvSpPr>
            <a:spLocks noGrp="1"/>
          </p:cNvSpPr>
          <p:nvPr>
            <p:ph type="title"/>
          </p:nvPr>
        </p:nvSpPr>
        <p:spPr>
          <a:xfrm>
            <a:off x="8610600" y="1071546"/>
            <a:ext cx="533400" cy="5176854"/>
          </a:xfrm>
        </p:spPr>
        <p:txBody>
          <a:bodyPr>
            <a:normAutofit fontScale="90000"/>
          </a:bodyPr>
          <a:lstStyle>
            <a:extLst/>
          </a:lstStyle>
          <a:p>
            <a:endParaRPr lang="en-US" dirty="0"/>
          </a:p>
        </p:txBody>
      </p:sp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238124"/>
            <a:ext cx="8077200" cy="619108"/>
          </a:xfrm>
        </p:spPr>
        <p:txBody>
          <a:bodyPr>
            <a:noAutofit/>
          </a:bodyPr>
          <a:lstStyle>
            <a:extLst/>
          </a:lstStyle>
          <a:p>
            <a:pPr algn="ctr"/>
            <a:r>
              <a:rPr lang="en-US" sz="3600" dirty="0" smtClean="0"/>
              <a:t>4. Basic C++ Data Types</a:t>
            </a:r>
            <a:endParaRPr lang="en-US" sz="3600" dirty="0"/>
          </a:p>
        </p:txBody>
      </p:sp>
      <p:sp>
        <p:nvSpPr>
          <p:cNvPr id="4" name="Rectangle 3"/>
          <p:cNvSpPr/>
          <p:nvPr/>
        </p:nvSpPr>
        <p:spPr>
          <a:xfrm>
            <a:off x="2714612" y="857232"/>
            <a:ext cx="320049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typedef Declarations</a:t>
            </a:r>
            <a:endParaRPr lang="ar-EG" sz="2800" dirty="0">
              <a:solidFill>
                <a:srgbClr val="FF0000"/>
              </a:solidFill>
            </a:endParaRPr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714348" y="1539137"/>
            <a:ext cx="7358062" cy="4616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/>
              <a:t> You can rename an existing type using </a:t>
            </a:r>
            <a:r>
              <a:rPr lang="en-US" sz="2400" b="1" dirty="0"/>
              <a:t>typedef</a:t>
            </a:r>
            <a:r>
              <a:rPr lang="en-US" sz="2400" dirty="0"/>
              <a:t>. </a:t>
            </a:r>
            <a:endParaRPr lang="en-US" sz="2400" dirty="0" smtClean="0"/>
          </a:p>
          <a:p>
            <a:pPr>
              <a:buFont typeface="Arial" pitchFamily="34" charset="0"/>
              <a:buChar char="•"/>
            </a:pPr>
            <a:endParaRPr lang="en-US" sz="1400" dirty="0"/>
          </a:p>
          <a:p>
            <a:endParaRPr lang="en-US" sz="1000" dirty="0"/>
          </a:p>
          <a:p>
            <a:pPr algn="ctr"/>
            <a:r>
              <a:rPr lang="en-US" sz="2400" dirty="0"/>
              <a:t>typedef    type    </a:t>
            </a:r>
            <a:r>
              <a:rPr lang="en-US" sz="2400" dirty="0" err="1"/>
              <a:t>freshname</a:t>
            </a:r>
            <a:r>
              <a:rPr lang="en-US" sz="2400" dirty="0" smtClean="0"/>
              <a:t>;</a:t>
            </a:r>
          </a:p>
          <a:p>
            <a:endParaRPr lang="en-US" sz="2400" dirty="0"/>
          </a:p>
          <a:p>
            <a:endParaRPr lang="en-US" sz="1000" dirty="0"/>
          </a:p>
          <a:p>
            <a:pPr>
              <a:buFont typeface="Arial" pitchFamily="34" charset="0"/>
              <a:buChar char="•"/>
            </a:pPr>
            <a:r>
              <a:rPr lang="en-US" sz="2400" dirty="0"/>
              <a:t> For example, this tells the compiler that number is another name for int:</a:t>
            </a:r>
          </a:p>
          <a:p>
            <a:pPr algn="ctr"/>
            <a:r>
              <a:rPr lang="en-US" sz="2400" dirty="0"/>
              <a:t>typedef     int       number</a:t>
            </a:r>
            <a:r>
              <a:rPr lang="en-US" sz="2400" dirty="0" smtClean="0"/>
              <a:t>;</a:t>
            </a:r>
          </a:p>
          <a:p>
            <a:endParaRPr lang="en-US" sz="2400" dirty="0"/>
          </a:p>
          <a:p>
            <a:endParaRPr lang="en-US" sz="1000" dirty="0"/>
          </a:p>
          <a:p>
            <a:pPr>
              <a:buFont typeface="Arial" pitchFamily="34" charset="0"/>
              <a:buChar char="•"/>
            </a:pPr>
            <a:r>
              <a:rPr lang="en-US" sz="2400" dirty="0"/>
              <a:t> Therefore, the following declaration is perfectly legal and creates an integer variable called distance:</a:t>
            </a:r>
          </a:p>
          <a:p>
            <a:pPr algn="ctr"/>
            <a:r>
              <a:rPr lang="en-US" sz="2400" dirty="0"/>
              <a:t>number   distance;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>
          <a:xfrm>
            <a:off x="8610600" y="1071546"/>
            <a:ext cx="533400" cy="5176854"/>
          </a:xfrm>
        </p:spPr>
        <p:txBody>
          <a:bodyPr>
            <a:normAutofit fontScale="90000"/>
          </a:bodyPr>
          <a:lstStyle>
            <a:extLst/>
          </a:lstStyle>
          <a:p>
            <a:endParaRPr lang="en-US" dirty="0"/>
          </a:p>
        </p:txBody>
      </p:sp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238124"/>
            <a:ext cx="8077200" cy="619108"/>
          </a:xfrm>
        </p:spPr>
        <p:txBody>
          <a:bodyPr>
            <a:noAutofit/>
          </a:bodyPr>
          <a:lstStyle>
            <a:extLst/>
          </a:lstStyle>
          <a:p>
            <a:pPr algn="ctr"/>
            <a:r>
              <a:rPr lang="en-US" sz="3600" dirty="0" smtClean="0"/>
              <a:t>5. a Simple Program:</a:t>
            </a:r>
            <a:br>
              <a:rPr lang="en-US" sz="3600" dirty="0" smtClean="0"/>
            </a:br>
            <a:endParaRPr lang="en-US" sz="3600" dirty="0"/>
          </a:p>
        </p:txBody>
      </p:sp>
      <p:sp>
        <p:nvSpPr>
          <p:cNvPr id="4" name="Rectangle 3"/>
          <p:cNvSpPr/>
          <p:nvPr/>
        </p:nvSpPr>
        <p:spPr>
          <a:xfrm>
            <a:off x="2714612" y="857232"/>
            <a:ext cx="331090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Printing a Line of Text</a:t>
            </a:r>
            <a:endParaRPr lang="ar-EG" sz="2800" dirty="0">
              <a:solidFill>
                <a:srgbClr val="FF0000"/>
              </a:solidFill>
            </a:endParaRPr>
          </a:p>
        </p:txBody>
      </p:sp>
      <p:sp>
        <p:nvSpPr>
          <p:cNvPr id="5" name="Rectangle 9"/>
          <p:cNvSpPr>
            <a:spLocks noGrp="1" noChangeArrowheads="1"/>
          </p:cNvSpPr>
          <p:nvPr>
            <p:ph type="body" idx="4294967295"/>
          </p:nvPr>
        </p:nvSpPr>
        <p:spPr>
          <a:xfrm>
            <a:off x="428596" y="1519262"/>
            <a:ext cx="7772400" cy="4838696"/>
          </a:xfrm>
          <a:prstGeom prst="rect">
            <a:avLst/>
          </a:prstGeom>
        </p:spPr>
        <p:txBody>
          <a:bodyPr/>
          <a:lstStyle/>
          <a:p>
            <a:pPr algn="l" rtl="0"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en-US" sz="2400" b="1" dirty="0" smtClean="0">
                <a:latin typeface="Courier New" pitchFamily="49" charset="0"/>
              </a:rPr>
              <a:t> std::cout</a:t>
            </a:r>
          </a:p>
          <a:p>
            <a:pPr lvl="1" algn="l" rtl="0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000" dirty="0" smtClean="0"/>
              <a:t>  Standard output stream object</a:t>
            </a:r>
          </a:p>
          <a:p>
            <a:pPr lvl="1" algn="l" rtl="0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000" dirty="0" smtClean="0"/>
              <a:t>  “Connected” to the screen</a:t>
            </a:r>
          </a:p>
          <a:p>
            <a:pPr lvl="1" algn="l" rtl="0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000" b="1" dirty="0" smtClean="0">
                <a:latin typeface="Courier New" pitchFamily="49" charset="0"/>
              </a:rPr>
              <a:t> std::</a:t>
            </a:r>
            <a:r>
              <a:rPr lang="en-US" sz="2000" dirty="0" smtClean="0"/>
              <a:t> specifies the "namespace" which </a:t>
            </a:r>
            <a:r>
              <a:rPr lang="en-US" sz="2000" b="1" dirty="0" smtClean="0">
                <a:latin typeface="Courier New" pitchFamily="49" charset="0"/>
              </a:rPr>
              <a:t>cout</a:t>
            </a:r>
            <a:r>
              <a:rPr lang="en-US" sz="2000" dirty="0" smtClean="0"/>
              <a:t> belongs to                 -   </a:t>
            </a:r>
            <a:r>
              <a:rPr lang="en-US" sz="2000" b="1" dirty="0" smtClean="0">
                <a:latin typeface="Courier New" pitchFamily="49" charset="0"/>
              </a:rPr>
              <a:t>std::</a:t>
            </a:r>
            <a:r>
              <a:rPr lang="en-US" sz="2000" dirty="0" smtClean="0"/>
              <a:t> can be removed through the use of </a:t>
            </a:r>
            <a:r>
              <a:rPr lang="en-US" sz="2000" b="1" dirty="0" smtClean="0">
                <a:latin typeface="Courier New" pitchFamily="49" charset="0"/>
              </a:rPr>
              <a:t>using</a:t>
            </a:r>
            <a:r>
              <a:rPr lang="en-US" sz="2000" dirty="0" smtClean="0"/>
              <a:t> statements</a:t>
            </a:r>
          </a:p>
          <a:p>
            <a:pPr algn="l" rtl="0"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en-US" sz="2400" b="1" dirty="0" smtClean="0">
                <a:latin typeface="Courier New" pitchFamily="49" charset="0"/>
              </a:rPr>
              <a:t> &lt;&lt; </a:t>
            </a:r>
          </a:p>
          <a:p>
            <a:pPr lvl="1" algn="l" rtl="0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000" dirty="0" smtClean="0"/>
              <a:t>Stream insertion operator </a:t>
            </a:r>
          </a:p>
          <a:p>
            <a:pPr lvl="1" algn="l" rtl="0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000" dirty="0" smtClean="0"/>
              <a:t>Value to the right of the operator (right operand) inserted into output stream (which is connected to the screen)</a:t>
            </a:r>
          </a:p>
          <a:p>
            <a:pPr lvl="1" algn="l" rtl="0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000" b="1" dirty="0" smtClean="0">
                <a:latin typeface="Courier New" pitchFamily="49" charset="0"/>
              </a:rPr>
              <a:t>std::cout &lt;&lt; “Welcome to C++!\n”;</a:t>
            </a:r>
          </a:p>
          <a:p>
            <a:pPr algn="l" rtl="0"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en-US" sz="2400" b="1" dirty="0" smtClean="0">
                <a:latin typeface="Courier New" pitchFamily="49" charset="0"/>
              </a:rPr>
              <a:t> \</a:t>
            </a:r>
          </a:p>
          <a:p>
            <a:pPr lvl="1" algn="l" rtl="0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000" dirty="0" smtClean="0"/>
              <a:t>Escape character </a:t>
            </a:r>
          </a:p>
          <a:p>
            <a:pPr lvl="1" algn="l" rtl="0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000" dirty="0" smtClean="0"/>
              <a:t>Indicates that a “special” character is to be output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>
          <a:xfrm>
            <a:off x="8610600" y="1071546"/>
            <a:ext cx="533400" cy="5176854"/>
          </a:xfrm>
        </p:spPr>
        <p:txBody>
          <a:bodyPr>
            <a:normAutofit fontScale="90000"/>
          </a:bodyPr>
          <a:lstStyle>
            <a:extLst/>
          </a:lstStyle>
          <a:p>
            <a:endParaRPr lang="en-US" dirty="0"/>
          </a:p>
        </p:txBody>
      </p:sp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238124"/>
            <a:ext cx="8077200" cy="619108"/>
          </a:xfrm>
        </p:spPr>
        <p:txBody>
          <a:bodyPr>
            <a:noAutofit/>
          </a:bodyPr>
          <a:lstStyle>
            <a:extLst/>
          </a:lstStyle>
          <a:p>
            <a:pPr algn="ctr"/>
            <a:r>
              <a:rPr lang="en-US" sz="3600" dirty="0" smtClean="0"/>
              <a:t>5. a Simple Program:</a:t>
            </a:r>
            <a:br>
              <a:rPr lang="en-US" sz="3600" dirty="0" smtClean="0"/>
            </a:br>
            <a:endParaRPr lang="en-US" sz="3600" dirty="0"/>
          </a:p>
        </p:txBody>
      </p:sp>
      <p:sp>
        <p:nvSpPr>
          <p:cNvPr id="4" name="Rectangle 3"/>
          <p:cNvSpPr/>
          <p:nvPr/>
        </p:nvSpPr>
        <p:spPr>
          <a:xfrm>
            <a:off x="2714612" y="857232"/>
            <a:ext cx="331090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Printing a Line of Text</a:t>
            </a:r>
            <a:endParaRPr lang="ar-EG" sz="2800" dirty="0">
              <a:solidFill>
                <a:srgbClr val="FF0000"/>
              </a:solidFill>
            </a:endParaRPr>
          </a:p>
        </p:txBody>
      </p:sp>
      <p:graphicFrame>
        <p:nvGraphicFramePr>
          <p:cNvPr id="1026" name="Object 10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50875952"/>
              </p:ext>
            </p:extLst>
          </p:nvPr>
        </p:nvGraphicFramePr>
        <p:xfrm>
          <a:off x="1533525" y="2286000"/>
          <a:ext cx="5916613" cy="1882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Document" r:id="rId4" imgW="5995566" imgH="1906985" progId="Word.Document.8">
                  <p:embed/>
                </p:oleObj>
              </mc:Choice>
              <mc:Fallback>
                <p:oleObj name="Document" r:id="rId4" imgW="5995566" imgH="1906985" progId="Word.Document.8">
                  <p:embed/>
                  <p:pic>
                    <p:nvPicPr>
                      <p:cNvPr id="0" name="Object 10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33525" y="2286000"/>
                        <a:ext cx="5916613" cy="1882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>
          <a:xfrm>
            <a:off x="8610600" y="1071546"/>
            <a:ext cx="533400" cy="5176854"/>
          </a:xfrm>
        </p:spPr>
        <p:txBody>
          <a:bodyPr>
            <a:normAutofit fontScale="90000"/>
          </a:bodyPr>
          <a:lstStyle>
            <a:extLst/>
          </a:lstStyle>
          <a:p>
            <a:endParaRPr lang="en-US" dirty="0"/>
          </a:p>
        </p:txBody>
      </p:sp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381000"/>
            <a:ext cx="8077200" cy="619108"/>
          </a:xfrm>
        </p:spPr>
        <p:txBody>
          <a:bodyPr>
            <a:noAutofit/>
          </a:bodyPr>
          <a:lstStyle>
            <a:extLst/>
          </a:lstStyle>
          <a:p>
            <a:pPr algn="l"/>
            <a:r>
              <a:rPr lang="en-US" sz="3600" u="sng" dirty="0" smtClean="0">
                <a:latin typeface="AvantGarde" pitchFamily="34" charset="0"/>
              </a:rPr>
              <a:t>Outline</a:t>
            </a:r>
            <a:endParaRPr lang="en-US" sz="3600" dirty="0"/>
          </a:p>
        </p:txBody>
      </p:sp>
      <p:sp>
        <p:nvSpPr>
          <p:cNvPr id="22" name="Rectangle 1027"/>
          <p:cNvSpPr>
            <a:spLocks noChangeArrowheads="1"/>
          </p:cNvSpPr>
          <p:nvPr/>
        </p:nvSpPr>
        <p:spPr bwMode="auto">
          <a:xfrm>
            <a:off x="433414" y="1823333"/>
            <a:ext cx="7924800" cy="4190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b="1" dirty="0" smtClean="0">
                <a:solidFill>
                  <a:srgbClr val="FF3300"/>
                </a:solidFill>
                <a:latin typeface="AvantGarde" pitchFamily="34" charset="0"/>
              </a:rPr>
              <a:t>1. Introduction to C++ Programming</a:t>
            </a:r>
          </a:p>
          <a:p>
            <a:pPr>
              <a:lnSpc>
                <a:spcPct val="150000"/>
              </a:lnSpc>
            </a:pPr>
            <a:r>
              <a:rPr lang="en-US" sz="2000" b="1" dirty="0" smtClean="0">
                <a:solidFill>
                  <a:srgbClr val="FF3300"/>
                </a:solidFill>
                <a:latin typeface="AvantGarde" pitchFamily="34" charset="0"/>
              </a:rPr>
              <a:t>2. Comment</a:t>
            </a:r>
          </a:p>
          <a:p>
            <a:pPr>
              <a:lnSpc>
                <a:spcPct val="150000"/>
              </a:lnSpc>
            </a:pPr>
            <a:r>
              <a:rPr lang="en-US" sz="2000" b="1" dirty="0" smtClean="0">
                <a:solidFill>
                  <a:srgbClr val="FF3300"/>
                </a:solidFill>
                <a:latin typeface="AvantGarde" pitchFamily="34" charset="0"/>
              </a:rPr>
              <a:t>3. Variables and Constants</a:t>
            </a:r>
          </a:p>
          <a:p>
            <a:pPr>
              <a:lnSpc>
                <a:spcPct val="150000"/>
              </a:lnSpc>
            </a:pPr>
            <a:r>
              <a:rPr lang="en-US" sz="2000" b="1" dirty="0" smtClean="0">
                <a:solidFill>
                  <a:srgbClr val="FF3300"/>
                </a:solidFill>
                <a:latin typeface="AvantGarde" pitchFamily="34" charset="0"/>
              </a:rPr>
              <a:t>4. Basic C++ Data Types</a:t>
            </a:r>
            <a:br>
              <a:rPr lang="en-US" sz="2000" b="1" dirty="0" smtClean="0">
                <a:solidFill>
                  <a:srgbClr val="FF3300"/>
                </a:solidFill>
                <a:latin typeface="AvantGarde" pitchFamily="34" charset="0"/>
              </a:rPr>
            </a:br>
            <a:r>
              <a:rPr lang="en-US" sz="2000" b="1" dirty="0" smtClean="0">
                <a:solidFill>
                  <a:srgbClr val="FF3300"/>
                </a:solidFill>
                <a:latin typeface="AvantGarde" pitchFamily="34" charset="0"/>
              </a:rPr>
              <a:t>5. Simple Program: Printing a Line of Text</a:t>
            </a:r>
            <a:br>
              <a:rPr lang="en-US" sz="2000" b="1" dirty="0" smtClean="0">
                <a:solidFill>
                  <a:srgbClr val="FF3300"/>
                </a:solidFill>
                <a:latin typeface="AvantGarde" pitchFamily="34" charset="0"/>
              </a:rPr>
            </a:br>
            <a:r>
              <a:rPr lang="en-US" sz="2000" b="1" dirty="0" smtClean="0">
                <a:solidFill>
                  <a:srgbClr val="FF3300"/>
                </a:solidFill>
                <a:latin typeface="AvantGarde" pitchFamily="34" charset="0"/>
              </a:rPr>
              <a:t>6. Simple Program: Adding Two Integers</a:t>
            </a:r>
          </a:p>
          <a:p>
            <a:pPr>
              <a:lnSpc>
                <a:spcPct val="150000"/>
              </a:lnSpc>
            </a:pPr>
            <a:r>
              <a:rPr lang="en-US" sz="2000" b="1" dirty="0" smtClean="0">
                <a:solidFill>
                  <a:srgbClr val="FF3300"/>
                </a:solidFill>
                <a:latin typeface="AvantGarde" pitchFamily="34" charset="0"/>
              </a:rPr>
              <a:t>7. a Simple Program: Calculating the area of a Circle </a:t>
            </a:r>
            <a:br>
              <a:rPr lang="en-US" sz="2000" b="1" dirty="0" smtClean="0">
                <a:solidFill>
                  <a:srgbClr val="FF3300"/>
                </a:solidFill>
                <a:latin typeface="AvantGarde" pitchFamily="34" charset="0"/>
              </a:rPr>
            </a:br>
            <a:r>
              <a:rPr lang="en-US" sz="2000" b="1" dirty="0" smtClean="0">
                <a:solidFill>
                  <a:srgbClr val="FF3300"/>
                </a:solidFill>
                <a:latin typeface="AvantGarde" pitchFamily="34" charset="0"/>
              </a:rPr>
              <a:t/>
            </a:r>
            <a:br>
              <a:rPr lang="en-US" sz="2000" b="1" dirty="0" smtClean="0">
                <a:solidFill>
                  <a:srgbClr val="FF3300"/>
                </a:solidFill>
                <a:latin typeface="AvantGarde" pitchFamily="34" charset="0"/>
              </a:rPr>
            </a:br>
            <a:endParaRPr lang="en-US" sz="2000" b="1" dirty="0">
              <a:solidFill>
                <a:srgbClr val="FF3300"/>
              </a:solidFill>
              <a:latin typeface="AvantGarde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0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5B17562E-ABC8-46BD-89B8-577646677978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z="1600" smtClean="0"/>
              <a:t>1. Load </a:t>
            </a:r>
            <a:r>
              <a:rPr lang="en-US" sz="1600" smtClean="0">
                <a:latin typeface="Courier New" pitchFamily="49" charset="0"/>
              </a:rPr>
              <a:t>&lt;iostream&gt;</a:t>
            </a:r>
          </a:p>
          <a:p>
            <a:pPr eaLnBrk="1" hangingPunct="1"/>
            <a:endParaRPr lang="en-US" smtClean="0">
              <a:latin typeface="Courier New" pitchFamily="49" charset="0"/>
            </a:endParaRPr>
          </a:p>
          <a:p>
            <a:pPr eaLnBrk="1" hangingPunct="1"/>
            <a:r>
              <a:rPr lang="en-US" sz="1600" smtClean="0"/>
              <a:t>2. </a:t>
            </a:r>
            <a:r>
              <a:rPr lang="en-US" sz="1600" smtClean="0">
                <a:latin typeface="Courier New" pitchFamily="49" charset="0"/>
              </a:rPr>
              <a:t>main</a:t>
            </a:r>
          </a:p>
          <a:p>
            <a:pPr eaLnBrk="1" hangingPunct="1"/>
            <a:endParaRPr lang="en-US" smtClean="0">
              <a:latin typeface="Courier New" pitchFamily="49" charset="0"/>
            </a:endParaRPr>
          </a:p>
          <a:p>
            <a:pPr eaLnBrk="1" hangingPunct="1"/>
            <a:r>
              <a:rPr lang="en-US" sz="1600" smtClean="0"/>
              <a:t>2.1 Print</a:t>
            </a:r>
            <a:r>
              <a:rPr lang="en-US" sz="1600" smtClean="0">
                <a:latin typeface="Courier New" pitchFamily="49" charset="0"/>
              </a:rPr>
              <a:t> "Welcome"</a:t>
            </a:r>
          </a:p>
          <a:p>
            <a:pPr eaLnBrk="1" hangingPunct="1"/>
            <a:endParaRPr lang="en-US" sz="1400" smtClean="0">
              <a:latin typeface="Courier New" pitchFamily="49" charset="0"/>
            </a:endParaRPr>
          </a:p>
          <a:p>
            <a:pPr eaLnBrk="1" hangingPunct="1"/>
            <a:r>
              <a:rPr lang="en-US" sz="1600" smtClean="0"/>
              <a:t>2.2 Print </a:t>
            </a:r>
            <a:r>
              <a:rPr lang="en-US" sz="1600" smtClean="0">
                <a:latin typeface="Courier New" pitchFamily="49" charset="0"/>
              </a:rPr>
              <a:t>"to C++!"</a:t>
            </a:r>
          </a:p>
          <a:p>
            <a:pPr eaLnBrk="1" hangingPunct="1"/>
            <a:endParaRPr lang="en-US" smtClean="0">
              <a:latin typeface="Courier New" pitchFamily="49" charset="0"/>
            </a:endParaRPr>
          </a:p>
          <a:p>
            <a:pPr eaLnBrk="1" hangingPunct="1"/>
            <a:r>
              <a:rPr lang="en-US" sz="1600" smtClean="0"/>
              <a:t>2.3 newline</a:t>
            </a:r>
          </a:p>
          <a:p>
            <a:pPr eaLnBrk="1" hangingPunct="1"/>
            <a:endParaRPr lang="en-US" smtClean="0">
              <a:latin typeface="Courier New" pitchFamily="49" charset="0"/>
            </a:endParaRPr>
          </a:p>
          <a:p>
            <a:pPr eaLnBrk="1" hangingPunct="1"/>
            <a:r>
              <a:rPr lang="en-US" sz="1600" smtClean="0"/>
              <a:t>2.4 exit (</a:t>
            </a:r>
            <a:r>
              <a:rPr lang="en-US" sz="1600" smtClean="0">
                <a:latin typeface="Courier New" pitchFamily="49" charset="0"/>
              </a:rPr>
              <a:t>return 0</a:t>
            </a:r>
            <a:r>
              <a:rPr lang="en-US" sz="1600" smtClean="0"/>
              <a:t>)</a:t>
            </a:r>
          </a:p>
          <a:p>
            <a:pPr eaLnBrk="1" hangingPunct="1"/>
            <a:endParaRPr lang="en-US" sz="1800" smtClean="0"/>
          </a:p>
          <a:p>
            <a:pPr eaLnBrk="1" hangingPunct="1"/>
            <a:r>
              <a:rPr lang="en-US" sz="1600" smtClean="0"/>
              <a:t>Program Output</a:t>
            </a:r>
          </a:p>
        </p:txBody>
      </p:sp>
      <p:sp>
        <p:nvSpPr>
          <p:cNvPr id="21508" name="Rectangle 3"/>
          <p:cNvSpPr>
            <a:spLocks noChangeArrowheads="1"/>
          </p:cNvSpPr>
          <p:nvPr/>
        </p:nvSpPr>
        <p:spPr bwMode="auto">
          <a:xfrm>
            <a:off x="0" y="4038600"/>
            <a:ext cx="6781800" cy="304800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b="1">
                <a:solidFill>
                  <a:schemeClr val="tx1"/>
                </a:solidFill>
                <a:latin typeface="Courier New" pitchFamily="49" charset="0"/>
              </a:rPr>
              <a:t>Welcome to C++!</a:t>
            </a:r>
            <a:r>
              <a:rPr lang="en-US" sz="1400" b="1">
                <a:solidFill>
                  <a:schemeClr val="tx1"/>
                </a:solidFill>
                <a:latin typeface="Courier New" pitchFamily="49" charset="0"/>
              </a:rPr>
              <a:t> </a:t>
            </a:r>
            <a:endParaRPr lang="en-US" sz="2400" b="1">
              <a:solidFill>
                <a:schemeClr val="tx1"/>
              </a:solidFill>
              <a:latin typeface="Courier New" pitchFamily="49" charset="0"/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0" y="0"/>
            <a:ext cx="6781800" cy="3657600"/>
            <a:chOff x="0" y="0"/>
            <a:chExt cx="3072" cy="4114"/>
          </a:xfrm>
        </p:grpSpPr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0" y="0"/>
              <a:ext cx="3072" cy="374"/>
              <a:chOff x="0" y="0"/>
              <a:chExt cx="3072" cy="374"/>
            </a:xfrm>
          </p:grpSpPr>
          <p:sp>
            <p:nvSpPr>
              <p:cNvPr id="21545" name="Rectangle 6"/>
              <p:cNvSpPr>
                <a:spLocks noChangeArrowheads="1"/>
              </p:cNvSpPr>
              <p:nvPr/>
            </p:nvSpPr>
            <p:spPr bwMode="auto">
              <a:xfrm>
                <a:off x="0" y="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21546" name="Rectangle 7"/>
              <p:cNvSpPr>
                <a:spLocks noChangeArrowheads="1"/>
              </p:cNvSpPr>
              <p:nvPr/>
            </p:nvSpPr>
            <p:spPr bwMode="auto">
              <a:xfrm>
                <a:off x="0" y="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b="1">
                    <a:solidFill>
                      <a:srgbClr val="4D8DFF"/>
                    </a:solidFill>
                    <a:latin typeface="Courier New" pitchFamily="49" charset="0"/>
                  </a:rPr>
                  <a:t>	1	</a:t>
                </a:r>
                <a:r>
                  <a:rPr lang="en-US" b="1">
                    <a:solidFill>
                      <a:srgbClr val="33CC33"/>
                    </a:solidFill>
                    <a:latin typeface="Courier New" pitchFamily="49" charset="0"/>
                  </a:rPr>
                  <a:t>// Fig. 1.4: fig01_04.cpp</a:t>
                </a:r>
                <a:endParaRPr lang="en-US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4" name="Group 8"/>
            <p:cNvGrpSpPr>
              <a:grpSpLocks/>
            </p:cNvGrpSpPr>
            <p:nvPr/>
          </p:nvGrpSpPr>
          <p:grpSpPr bwMode="auto">
            <a:xfrm>
              <a:off x="0" y="374"/>
              <a:ext cx="3072" cy="374"/>
              <a:chOff x="0" y="374"/>
              <a:chExt cx="3072" cy="374"/>
            </a:xfrm>
          </p:grpSpPr>
          <p:sp>
            <p:nvSpPr>
              <p:cNvPr id="21543" name="Rectangle 9"/>
              <p:cNvSpPr>
                <a:spLocks noChangeArrowheads="1"/>
              </p:cNvSpPr>
              <p:nvPr/>
            </p:nvSpPr>
            <p:spPr bwMode="auto">
              <a:xfrm>
                <a:off x="0" y="37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21544" name="Rectangle 10"/>
              <p:cNvSpPr>
                <a:spLocks noChangeArrowheads="1"/>
              </p:cNvSpPr>
              <p:nvPr/>
            </p:nvSpPr>
            <p:spPr bwMode="auto">
              <a:xfrm>
                <a:off x="0" y="37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b="1">
                    <a:solidFill>
                      <a:srgbClr val="4D8DFF"/>
                    </a:solidFill>
                    <a:latin typeface="Courier New" pitchFamily="49" charset="0"/>
                  </a:rPr>
                  <a:t>	2	</a:t>
                </a:r>
                <a:r>
                  <a:rPr lang="en-US" b="1">
                    <a:solidFill>
                      <a:srgbClr val="33CC33"/>
                    </a:solidFill>
                    <a:latin typeface="Courier New" pitchFamily="49" charset="0"/>
                  </a:rPr>
                  <a:t>// Printing a line with multiple statements</a:t>
                </a:r>
                <a:endParaRPr lang="en-US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5" name="Group 11"/>
            <p:cNvGrpSpPr>
              <a:grpSpLocks/>
            </p:cNvGrpSpPr>
            <p:nvPr/>
          </p:nvGrpSpPr>
          <p:grpSpPr bwMode="auto">
            <a:xfrm>
              <a:off x="0" y="748"/>
              <a:ext cx="3072" cy="374"/>
              <a:chOff x="0" y="748"/>
              <a:chExt cx="3072" cy="374"/>
            </a:xfrm>
          </p:grpSpPr>
          <p:sp>
            <p:nvSpPr>
              <p:cNvPr id="21541" name="Rectangle 12"/>
              <p:cNvSpPr>
                <a:spLocks noChangeArrowheads="1"/>
              </p:cNvSpPr>
              <p:nvPr/>
            </p:nvSpPr>
            <p:spPr bwMode="auto">
              <a:xfrm>
                <a:off x="0" y="74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21542" name="Rectangle 13"/>
              <p:cNvSpPr>
                <a:spLocks noChangeArrowheads="1"/>
              </p:cNvSpPr>
              <p:nvPr/>
            </p:nvSpPr>
            <p:spPr bwMode="auto">
              <a:xfrm>
                <a:off x="0" y="74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b="1">
                    <a:solidFill>
                      <a:srgbClr val="4D8DFF"/>
                    </a:solidFill>
                    <a:latin typeface="Courier New" pitchFamily="49" charset="0"/>
                  </a:rPr>
                  <a:t>	3	</a:t>
                </a:r>
                <a:r>
                  <a:rPr lang="en-US" b="1">
                    <a:solidFill>
                      <a:srgbClr val="275AFF"/>
                    </a:solidFill>
                    <a:latin typeface="Courier New" pitchFamily="49" charset="0"/>
                  </a:rPr>
                  <a:t>#include</a:t>
                </a:r>
                <a:r>
                  <a:rPr lang="en-US" b="1">
                    <a:latin typeface="Courier New" pitchFamily="49" charset="0"/>
                  </a:rPr>
                  <a:t> &lt;iostream&gt;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6" name="Group 14"/>
            <p:cNvGrpSpPr>
              <a:grpSpLocks/>
            </p:cNvGrpSpPr>
            <p:nvPr/>
          </p:nvGrpSpPr>
          <p:grpSpPr bwMode="auto">
            <a:xfrm>
              <a:off x="0" y="1122"/>
              <a:ext cx="3072" cy="374"/>
              <a:chOff x="0" y="1122"/>
              <a:chExt cx="3072" cy="374"/>
            </a:xfrm>
          </p:grpSpPr>
          <p:sp>
            <p:nvSpPr>
              <p:cNvPr id="21539" name="Rectangle 15"/>
              <p:cNvSpPr>
                <a:spLocks noChangeArrowheads="1"/>
              </p:cNvSpPr>
              <p:nvPr/>
            </p:nvSpPr>
            <p:spPr bwMode="auto">
              <a:xfrm>
                <a:off x="0" y="112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21540" name="Rectangle 16"/>
              <p:cNvSpPr>
                <a:spLocks noChangeArrowheads="1"/>
              </p:cNvSpPr>
              <p:nvPr/>
            </p:nvSpPr>
            <p:spPr bwMode="auto">
              <a:xfrm>
                <a:off x="0" y="112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b="1">
                    <a:solidFill>
                      <a:srgbClr val="4D8DFF"/>
                    </a:solidFill>
                    <a:latin typeface="Courier New" pitchFamily="49" charset="0"/>
                  </a:rPr>
                  <a:t>	4	</a:t>
                </a:r>
                <a:endParaRPr lang="en-US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7" name="Group 17"/>
            <p:cNvGrpSpPr>
              <a:grpSpLocks/>
            </p:cNvGrpSpPr>
            <p:nvPr/>
          </p:nvGrpSpPr>
          <p:grpSpPr bwMode="auto">
            <a:xfrm>
              <a:off x="0" y="1496"/>
              <a:ext cx="3072" cy="374"/>
              <a:chOff x="0" y="1496"/>
              <a:chExt cx="3072" cy="374"/>
            </a:xfrm>
          </p:grpSpPr>
          <p:sp>
            <p:nvSpPr>
              <p:cNvPr id="21537" name="Rectangle 18"/>
              <p:cNvSpPr>
                <a:spLocks noChangeArrowheads="1"/>
              </p:cNvSpPr>
              <p:nvPr/>
            </p:nvSpPr>
            <p:spPr bwMode="auto">
              <a:xfrm>
                <a:off x="0" y="149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21538" name="Rectangle 19"/>
              <p:cNvSpPr>
                <a:spLocks noChangeArrowheads="1"/>
              </p:cNvSpPr>
              <p:nvPr/>
            </p:nvSpPr>
            <p:spPr bwMode="auto">
              <a:xfrm>
                <a:off x="0" y="149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b="1">
                    <a:solidFill>
                      <a:srgbClr val="4D8DFF"/>
                    </a:solidFill>
                    <a:latin typeface="Courier New" pitchFamily="49" charset="0"/>
                  </a:rPr>
                  <a:t>	5	</a:t>
                </a:r>
                <a:r>
                  <a:rPr lang="en-US" b="1">
                    <a:solidFill>
                      <a:srgbClr val="275AFF"/>
                    </a:solidFill>
                    <a:latin typeface="Courier New" pitchFamily="49" charset="0"/>
                  </a:rPr>
                  <a:t>int</a:t>
                </a:r>
                <a:r>
                  <a:rPr lang="en-US" b="1">
                    <a:latin typeface="Courier New" pitchFamily="49" charset="0"/>
                  </a:rPr>
                  <a:t> main()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8" name="Group 20"/>
            <p:cNvGrpSpPr>
              <a:grpSpLocks/>
            </p:cNvGrpSpPr>
            <p:nvPr/>
          </p:nvGrpSpPr>
          <p:grpSpPr bwMode="auto">
            <a:xfrm>
              <a:off x="0" y="1870"/>
              <a:ext cx="3072" cy="374"/>
              <a:chOff x="0" y="1870"/>
              <a:chExt cx="3072" cy="374"/>
            </a:xfrm>
          </p:grpSpPr>
          <p:sp>
            <p:nvSpPr>
              <p:cNvPr id="21535" name="Rectangle 21"/>
              <p:cNvSpPr>
                <a:spLocks noChangeArrowheads="1"/>
              </p:cNvSpPr>
              <p:nvPr/>
            </p:nvSpPr>
            <p:spPr bwMode="auto">
              <a:xfrm>
                <a:off x="0" y="187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21536" name="Rectangle 22"/>
              <p:cNvSpPr>
                <a:spLocks noChangeArrowheads="1"/>
              </p:cNvSpPr>
              <p:nvPr/>
            </p:nvSpPr>
            <p:spPr bwMode="auto">
              <a:xfrm>
                <a:off x="0" y="187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b="1">
                    <a:solidFill>
                      <a:srgbClr val="4D8DFF"/>
                    </a:solidFill>
                    <a:latin typeface="Courier New" pitchFamily="49" charset="0"/>
                  </a:rPr>
                  <a:t>	6	</a:t>
                </a:r>
                <a:r>
                  <a:rPr lang="en-US" b="1">
                    <a:latin typeface="Courier New" pitchFamily="49" charset="0"/>
                  </a:rPr>
                  <a:t>{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9" name="Group 23"/>
            <p:cNvGrpSpPr>
              <a:grpSpLocks/>
            </p:cNvGrpSpPr>
            <p:nvPr/>
          </p:nvGrpSpPr>
          <p:grpSpPr bwMode="auto">
            <a:xfrm>
              <a:off x="0" y="2244"/>
              <a:ext cx="3072" cy="374"/>
              <a:chOff x="0" y="2244"/>
              <a:chExt cx="3072" cy="374"/>
            </a:xfrm>
          </p:grpSpPr>
          <p:sp>
            <p:nvSpPr>
              <p:cNvPr id="21533" name="Rectangle 24"/>
              <p:cNvSpPr>
                <a:spLocks noChangeArrowheads="1"/>
              </p:cNvSpPr>
              <p:nvPr/>
            </p:nvSpPr>
            <p:spPr bwMode="auto">
              <a:xfrm>
                <a:off x="0" y="224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21534" name="Rectangle 25"/>
              <p:cNvSpPr>
                <a:spLocks noChangeArrowheads="1"/>
              </p:cNvSpPr>
              <p:nvPr/>
            </p:nvSpPr>
            <p:spPr bwMode="auto">
              <a:xfrm>
                <a:off x="0" y="224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b="1" dirty="0">
                    <a:solidFill>
                      <a:srgbClr val="4D8DFF"/>
                    </a:solidFill>
                    <a:latin typeface="Courier New" pitchFamily="49" charset="0"/>
                  </a:rPr>
                  <a:t>	7	</a:t>
                </a:r>
                <a:r>
                  <a:rPr lang="en-US" b="1" dirty="0">
                    <a:latin typeface="Courier New" pitchFamily="49" charset="0"/>
                  </a:rPr>
                  <a:t>   </a:t>
                </a:r>
                <a:r>
                  <a:rPr lang="en-US" b="1" dirty="0" err="1" smtClean="0">
                    <a:latin typeface="Courier New" pitchFamily="49" charset="0"/>
                  </a:rPr>
                  <a:t>cout</a:t>
                </a:r>
                <a:r>
                  <a:rPr lang="en-US" b="1" dirty="0" smtClean="0">
                    <a:latin typeface="Courier New" pitchFamily="49" charset="0"/>
                  </a:rPr>
                  <a:t> </a:t>
                </a:r>
                <a:r>
                  <a:rPr lang="en-US" b="1" dirty="0">
                    <a:latin typeface="Courier New" pitchFamily="49" charset="0"/>
                  </a:rPr>
                  <a:t>&lt;&lt; "Welcome ";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b="1" dirty="0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0" name="Group 26"/>
            <p:cNvGrpSpPr>
              <a:grpSpLocks/>
            </p:cNvGrpSpPr>
            <p:nvPr/>
          </p:nvGrpSpPr>
          <p:grpSpPr bwMode="auto">
            <a:xfrm>
              <a:off x="0" y="2618"/>
              <a:ext cx="3072" cy="374"/>
              <a:chOff x="0" y="2618"/>
              <a:chExt cx="3072" cy="374"/>
            </a:xfrm>
          </p:grpSpPr>
          <p:sp>
            <p:nvSpPr>
              <p:cNvPr id="21531" name="Rectangle 27"/>
              <p:cNvSpPr>
                <a:spLocks noChangeArrowheads="1"/>
              </p:cNvSpPr>
              <p:nvPr/>
            </p:nvSpPr>
            <p:spPr bwMode="auto">
              <a:xfrm>
                <a:off x="0" y="261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21532" name="Rectangle 28"/>
              <p:cNvSpPr>
                <a:spLocks noChangeArrowheads="1"/>
              </p:cNvSpPr>
              <p:nvPr/>
            </p:nvSpPr>
            <p:spPr bwMode="auto">
              <a:xfrm>
                <a:off x="0" y="261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b="1" dirty="0">
                    <a:solidFill>
                      <a:srgbClr val="4D8DFF"/>
                    </a:solidFill>
                    <a:latin typeface="Courier New" pitchFamily="49" charset="0"/>
                  </a:rPr>
                  <a:t>	8	</a:t>
                </a:r>
                <a:r>
                  <a:rPr lang="en-US" b="1" dirty="0">
                    <a:latin typeface="Courier New" pitchFamily="49" charset="0"/>
                  </a:rPr>
                  <a:t>   </a:t>
                </a:r>
                <a:r>
                  <a:rPr lang="en-US" b="1" dirty="0" err="1" smtClean="0">
                    <a:latin typeface="Courier New" pitchFamily="49" charset="0"/>
                  </a:rPr>
                  <a:t>cout</a:t>
                </a:r>
                <a:r>
                  <a:rPr lang="en-US" b="1" dirty="0" smtClean="0">
                    <a:latin typeface="Courier New" pitchFamily="49" charset="0"/>
                  </a:rPr>
                  <a:t> </a:t>
                </a:r>
                <a:r>
                  <a:rPr lang="en-US" b="1" dirty="0">
                    <a:latin typeface="Courier New" pitchFamily="49" charset="0"/>
                  </a:rPr>
                  <a:t>&lt;&lt; "to C++!\n";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b="1" dirty="0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1" name="Group 29"/>
            <p:cNvGrpSpPr>
              <a:grpSpLocks/>
            </p:cNvGrpSpPr>
            <p:nvPr/>
          </p:nvGrpSpPr>
          <p:grpSpPr bwMode="auto">
            <a:xfrm>
              <a:off x="0" y="2992"/>
              <a:ext cx="3072" cy="374"/>
              <a:chOff x="0" y="2992"/>
              <a:chExt cx="3072" cy="374"/>
            </a:xfrm>
          </p:grpSpPr>
          <p:sp>
            <p:nvSpPr>
              <p:cNvPr id="21529" name="Rectangle 30"/>
              <p:cNvSpPr>
                <a:spLocks noChangeArrowheads="1"/>
              </p:cNvSpPr>
              <p:nvPr/>
            </p:nvSpPr>
            <p:spPr bwMode="auto">
              <a:xfrm>
                <a:off x="0" y="299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21530" name="Rectangle 31"/>
              <p:cNvSpPr>
                <a:spLocks noChangeArrowheads="1"/>
              </p:cNvSpPr>
              <p:nvPr/>
            </p:nvSpPr>
            <p:spPr bwMode="auto">
              <a:xfrm>
                <a:off x="0" y="299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b="1">
                    <a:solidFill>
                      <a:srgbClr val="4D8DFF"/>
                    </a:solidFill>
                    <a:latin typeface="Courier New" pitchFamily="49" charset="0"/>
                  </a:rPr>
                  <a:t>	9	</a:t>
                </a:r>
                <a:endParaRPr lang="en-US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2" name="Group 32"/>
            <p:cNvGrpSpPr>
              <a:grpSpLocks/>
            </p:cNvGrpSpPr>
            <p:nvPr/>
          </p:nvGrpSpPr>
          <p:grpSpPr bwMode="auto">
            <a:xfrm>
              <a:off x="0" y="3366"/>
              <a:ext cx="3072" cy="374"/>
              <a:chOff x="0" y="3366"/>
              <a:chExt cx="3072" cy="374"/>
            </a:xfrm>
          </p:grpSpPr>
          <p:sp>
            <p:nvSpPr>
              <p:cNvPr id="21527" name="Rectangle 33"/>
              <p:cNvSpPr>
                <a:spLocks noChangeArrowheads="1"/>
              </p:cNvSpPr>
              <p:nvPr/>
            </p:nvSpPr>
            <p:spPr bwMode="auto">
              <a:xfrm>
                <a:off x="0" y="336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21528" name="Rectangle 34"/>
              <p:cNvSpPr>
                <a:spLocks noChangeArrowheads="1"/>
              </p:cNvSpPr>
              <p:nvPr/>
            </p:nvSpPr>
            <p:spPr bwMode="auto">
              <a:xfrm>
                <a:off x="0" y="336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b="1">
                    <a:solidFill>
                      <a:srgbClr val="4D8DFF"/>
                    </a:solidFill>
                    <a:latin typeface="Courier New" pitchFamily="49" charset="0"/>
                  </a:rPr>
                  <a:t>	10	</a:t>
                </a:r>
                <a:r>
                  <a:rPr lang="en-US" b="1">
                    <a:latin typeface="Courier New" pitchFamily="49" charset="0"/>
                  </a:rPr>
                  <a:t>   </a:t>
                </a:r>
                <a:r>
                  <a:rPr lang="en-US" b="1">
                    <a:solidFill>
                      <a:srgbClr val="275AFF"/>
                    </a:solidFill>
                    <a:latin typeface="Courier New" pitchFamily="49" charset="0"/>
                  </a:rPr>
                  <a:t>return</a:t>
                </a:r>
                <a:r>
                  <a:rPr lang="en-US" b="1">
                    <a:latin typeface="Courier New" pitchFamily="49" charset="0"/>
                  </a:rPr>
                  <a:t> 0;   </a:t>
                </a:r>
                <a:r>
                  <a:rPr lang="en-US" b="1">
                    <a:solidFill>
                      <a:srgbClr val="33CC33"/>
                    </a:solidFill>
                    <a:latin typeface="Courier New" pitchFamily="49" charset="0"/>
                  </a:rPr>
                  <a:t>// indicate that program ended successfully</a:t>
                </a:r>
                <a:endParaRPr lang="en-US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3" name="Group 35"/>
            <p:cNvGrpSpPr>
              <a:grpSpLocks/>
            </p:cNvGrpSpPr>
            <p:nvPr/>
          </p:nvGrpSpPr>
          <p:grpSpPr bwMode="auto">
            <a:xfrm>
              <a:off x="0" y="3740"/>
              <a:ext cx="3072" cy="374"/>
              <a:chOff x="0" y="3740"/>
              <a:chExt cx="3072" cy="374"/>
            </a:xfrm>
          </p:grpSpPr>
          <p:sp>
            <p:nvSpPr>
              <p:cNvPr id="21525" name="Rectangle 36"/>
              <p:cNvSpPr>
                <a:spLocks noChangeArrowheads="1"/>
              </p:cNvSpPr>
              <p:nvPr/>
            </p:nvSpPr>
            <p:spPr bwMode="auto">
              <a:xfrm>
                <a:off x="0" y="374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21526" name="Rectangle 37"/>
              <p:cNvSpPr>
                <a:spLocks noChangeArrowheads="1"/>
              </p:cNvSpPr>
              <p:nvPr/>
            </p:nvSpPr>
            <p:spPr bwMode="auto">
              <a:xfrm>
                <a:off x="0" y="374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b="1">
                    <a:solidFill>
                      <a:srgbClr val="4D8DFF"/>
                    </a:solidFill>
                    <a:latin typeface="Courier New" pitchFamily="49" charset="0"/>
                  </a:rPr>
                  <a:t>	11	</a:t>
                </a:r>
                <a:r>
                  <a:rPr lang="en-US" b="1">
                    <a:latin typeface="Courier New" pitchFamily="49" charset="0"/>
                  </a:rPr>
                  <a:t>}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</p:grpSp>
      <p:grpSp>
        <p:nvGrpSpPr>
          <p:cNvPr id="14" name="Group 41"/>
          <p:cNvGrpSpPr>
            <a:grpSpLocks/>
          </p:cNvGrpSpPr>
          <p:nvPr/>
        </p:nvGrpSpPr>
        <p:grpSpPr bwMode="auto">
          <a:xfrm>
            <a:off x="914400" y="2667000"/>
            <a:ext cx="6096000" cy="2571750"/>
            <a:chOff x="576" y="1680"/>
            <a:chExt cx="3840" cy="1620"/>
          </a:xfrm>
        </p:grpSpPr>
        <p:sp>
          <p:nvSpPr>
            <p:cNvPr id="21511" name="Text Box 38"/>
            <p:cNvSpPr txBox="1">
              <a:spLocks noChangeArrowheads="1"/>
            </p:cNvSpPr>
            <p:nvPr/>
          </p:nvSpPr>
          <p:spPr bwMode="auto">
            <a:xfrm>
              <a:off x="1488" y="2928"/>
              <a:ext cx="2928" cy="372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600"/>
                <a:t>Unless new line </a:t>
              </a:r>
              <a:r>
                <a:rPr lang="en-US" sz="1600" b="1">
                  <a:latin typeface="Courier New" pitchFamily="49" charset="0"/>
                </a:rPr>
                <a:t>'\n'</a:t>
              </a:r>
              <a:r>
                <a:rPr lang="en-US" sz="1600"/>
                <a:t> is specified, the text continues on the same line.</a:t>
              </a:r>
            </a:p>
          </p:txBody>
        </p:sp>
        <p:sp>
          <p:nvSpPr>
            <p:cNvPr id="21512" name="Line 39"/>
            <p:cNvSpPr>
              <a:spLocks noChangeShapeType="1"/>
            </p:cNvSpPr>
            <p:nvPr/>
          </p:nvSpPr>
          <p:spPr bwMode="auto">
            <a:xfrm flipH="1" flipV="1">
              <a:off x="576" y="2784"/>
              <a:ext cx="912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>
              <a:spAutoFit/>
            </a:bodyPr>
            <a:lstStyle/>
            <a:p>
              <a:endParaRPr lang="ar-EG"/>
            </a:p>
          </p:txBody>
        </p:sp>
        <p:sp>
          <p:nvSpPr>
            <p:cNvPr id="21513" name="Line 40"/>
            <p:cNvSpPr>
              <a:spLocks noChangeShapeType="1"/>
            </p:cNvSpPr>
            <p:nvPr/>
          </p:nvSpPr>
          <p:spPr bwMode="auto">
            <a:xfrm flipH="1" flipV="1">
              <a:off x="1344" y="1680"/>
              <a:ext cx="672" cy="12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>
              <a:spAutoFit/>
            </a:bodyPr>
            <a:lstStyle/>
            <a:p>
              <a:endParaRPr lang="ar-EG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0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F5C94900-928B-4C3A-8A70-1447343CC792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22531" name="Rectangle 1026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z="1600" smtClean="0"/>
              <a:t>1. Load </a:t>
            </a:r>
            <a:r>
              <a:rPr lang="en-US" sz="1600" smtClean="0">
                <a:latin typeface="Courier New" pitchFamily="49" charset="0"/>
              </a:rPr>
              <a:t>&lt;iostream&gt;</a:t>
            </a:r>
          </a:p>
          <a:p>
            <a:pPr eaLnBrk="1" hangingPunct="1"/>
            <a:endParaRPr lang="en-US" sz="800" smtClean="0">
              <a:latin typeface="Courier New" pitchFamily="49" charset="0"/>
            </a:endParaRPr>
          </a:p>
          <a:p>
            <a:pPr eaLnBrk="1" hangingPunct="1"/>
            <a:r>
              <a:rPr lang="en-US" sz="1600" smtClean="0"/>
              <a:t>2.  </a:t>
            </a:r>
            <a:r>
              <a:rPr lang="en-US" sz="1600" smtClean="0">
                <a:latin typeface="Courier New" pitchFamily="49" charset="0"/>
              </a:rPr>
              <a:t>main</a:t>
            </a:r>
            <a:endParaRPr lang="en-US" sz="800" smtClean="0">
              <a:latin typeface="Courier New" pitchFamily="49" charset="0"/>
            </a:endParaRPr>
          </a:p>
          <a:p>
            <a:pPr eaLnBrk="1" hangingPunct="1"/>
            <a:endParaRPr lang="en-US" sz="800" smtClean="0">
              <a:latin typeface="Courier New" pitchFamily="49" charset="0"/>
            </a:endParaRPr>
          </a:p>
          <a:p>
            <a:pPr eaLnBrk="1" hangingPunct="1"/>
            <a:r>
              <a:rPr lang="en-US" sz="1600" smtClean="0"/>
              <a:t>2.1 Print</a:t>
            </a:r>
            <a:r>
              <a:rPr lang="en-US" sz="1600" smtClean="0">
                <a:latin typeface="Courier New" pitchFamily="49" charset="0"/>
              </a:rPr>
              <a:t> "Welcome"</a:t>
            </a:r>
          </a:p>
          <a:p>
            <a:pPr eaLnBrk="1" hangingPunct="1"/>
            <a:endParaRPr lang="en-US" sz="800" smtClean="0">
              <a:latin typeface="Courier New" pitchFamily="49" charset="0"/>
            </a:endParaRPr>
          </a:p>
          <a:p>
            <a:pPr eaLnBrk="1" hangingPunct="1"/>
            <a:r>
              <a:rPr lang="en-US" sz="1600" smtClean="0"/>
              <a:t>2.2 newline</a:t>
            </a:r>
          </a:p>
          <a:p>
            <a:pPr eaLnBrk="1" hangingPunct="1"/>
            <a:endParaRPr lang="en-US" sz="800" smtClean="0"/>
          </a:p>
          <a:p>
            <a:pPr eaLnBrk="1" hangingPunct="1"/>
            <a:r>
              <a:rPr lang="en-US" sz="1600" smtClean="0"/>
              <a:t>2.3 Print </a:t>
            </a:r>
            <a:r>
              <a:rPr lang="en-US" sz="1600" smtClean="0">
                <a:latin typeface="Courier New" pitchFamily="49" charset="0"/>
              </a:rPr>
              <a:t>"to"</a:t>
            </a:r>
          </a:p>
          <a:p>
            <a:pPr eaLnBrk="1" hangingPunct="1"/>
            <a:endParaRPr lang="en-US" sz="800" smtClean="0">
              <a:latin typeface="Courier New" pitchFamily="49" charset="0"/>
            </a:endParaRPr>
          </a:p>
          <a:p>
            <a:pPr eaLnBrk="1" hangingPunct="1"/>
            <a:r>
              <a:rPr lang="en-US" sz="1600" smtClean="0"/>
              <a:t>2.4 newline</a:t>
            </a:r>
          </a:p>
          <a:p>
            <a:pPr eaLnBrk="1" hangingPunct="1"/>
            <a:endParaRPr lang="en-US" sz="800" smtClean="0"/>
          </a:p>
          <a:p>
            <a:pPr eaLnBrk="1" hangingPunct="1"/>
            <a:r>
              <a:rPr lang="en-US" sz="1600" smtClean="0"/>
              <a:t>2.5 newline</a:t>
            </a:r>
            <a:endParaRPr lang="en-US" sz="1600" smtClean="0">
              <a:latin typeface="Courier New" pitchFamily="49" charset="0"/>
            </a:endParaRPr>
          </a:p>
          <a:p>
            <a:pPr eaLnBrk="1" hangingPunct="1"/>
            <a:endParaRPr lang="en-US" sz="800" smtClean="0">
              <a:latin typeface="Courier New" pitchFamily="49" charset="0"/>
            </a:endParaRPr>
          </a:p>
          <a:p>
            <a:pPr eaLnBrk="1" hangingPunct="1"/>
            <a:r>
              <a:rPr lang="en-US" sz="1600" smtClean="0"/>
              <a:t>2.6 Print </a:t>
            </a:r>
            <a:r>
              <a:rPr lang="en-US" sz="1600" smtClean="0">
                <a:latin typeface="Courier New" pitchFamily="49" charset="0"/>
              </a:rPr>
              <a:t>"C++!"</a:t>
            </a:r>
          </a:p>
          <a:p>
            <a:pPr eaLnBrk="1" hangingPunct="1"/>
            <a:endParaRPr lang="en-US" sz="800" smtClean="0">
              <a:latin typeface="Courier New" pitchFamily="49" charset="0"/>
            </a:endParaRPr>
          </a:p>
          <a:p>
            <a:pPr eaLnBrk="1" hangingPunct="1"/>
            <a:r>
              <a:rPr lang="en-US" sz="1600" smtClean="0"/>
              <a:t>2.7 newline</a:t>
            </a:r>
            <a:endParaRPr lang="en-US" sz="1600" smtClean="0">
              <a:latin typeface="Courier New" pitchFamily="49" charset="0"/>
            </a:endParaRPr>
          </a:p>
          <a:p>
            <a:pPr eaLnBrk="1" hangingPunct="1"/>
            <a:endParaRPr lang="en-US" sz="800" smtClean="0">
              <a:latin typeface="Courier New" pitchFamily="49" charset="0"/>
            </a:endParaRPr>
          </a:p>
          <a:p>
            <a:pPr eaLnBrk="1" hangingPunct="1"/>
            <a:r>
              <a:rPr lang="en-US" sz="1600" smtClean="0"/>
              <a:t>2.8 exit (</a:t>
            </a:r>
            <a:r>
              <a:rPr lang="en-US" sz="1600" smtClean="0">
                <a:latin typeface="Courier New" pitchFamily="49" charset="0"/>
              </a:rPr>
              <a:t>return 0</a:t>
            </a:r>
            <a:r>
              <a:rPr lang="en-US" sz="1600" smtClean="0"/>
              <a:t>)</a:t>
            </a:r>
          </a:p>
          <a:p>
            <a:pPr eaLnBrk="1" hangingPunct="1"/>
            <a:endParaRPr lang="en-US" sz="800" smtClean="0"/>
          </a:p>
          <a:p>
            <a:pPr eaLnBrk="1" hangingPunct="1"/>
            <a:r>
              <a:rPr lang="en-US" sz="1600" smtClean="0"/>
              <a:t>Program Output</a:t>
            </a:r>
          </a:p>
          <a:p>
            <a:pPr eaLnBrk="1" hangingPunct="1"/>
            <a:endParaRPr lang="en-US" sz="1600" smtClean="0"/>
          </a:p>
        </p:txBody>
      </p:sp>
      <p:grpSp>
        <p:nvGrpSpPr>
          <p:cNvPr id="2" name="Group 1027"/>
          <p:cNvGrpSpPr>
            <a:grpSpLocks/>
          </p:cNvGrpSpPr>
          <p:nvPr/>
        </p:nvGrpSpPr>
        <p:grpSpPr bwMode="auto">
          <a:xfrm>
            <a:off x="0" y="0"/>
            <a:ext cx="6781800" cy="3657600"/>
            <a:chOff x="0" y="0"/>
            <a:chExt cx="3072" cy="3740"/>
          </a:xfrm>
        </p:grpSpPr>
        <p:grpSp>
          <p:nvGrpSpPr>
            <p:cNvPr id="3" name="Group 1028"/>
            <p:cNvGrpSpPr>
              <a:grpSpLocks/>
            </p:cNvGrpSpPr>
            <p:nvPr/>
          </p:nvGrpSpPr>
          <p:grpSpPr bwMode="auto">
            <a:xfrm>
              <a:off x="0" y="0"/>
              <a:ext cx="3072" cy="374"/>
              <a:chOff x="0" y="0"/>
              <a:chExt cx="3072" cy="374"/>
            </a:xfrm>
          </p:grpSpPr>
          <p:sp>
            <p:nvSpPr>
              <p:cNvPr id="22566" name="Rectangle 1029"/>
              <p:cNvSpPr>
                <a:spLocks noChangeArrowheads="1"/>
              </p:cNvSpPr>
              <p:nvPr/>
            </p:nvSpPr>
            <p:spPr bwMode="auto">
              <a:xfrm>
                <a:off x="0" y="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22567" name="Rectangle 1030"/>
              <p:cNvSpPr>
                <a:spLocks noChangeArrowheads="1"/>
              </p:cNvSpPr>
              <p:nvPr/>
            </p:nvSpPr>
            <p:spPr bwMode="auto">
              <a:xfrm>
                <a:off x="0" y="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b="1">
                    <a:solidFill>
                      <a:srgbClr val="4D8DFF"/>
                    </a:solidFill>
                    <a:latin typeface="Courier New" pitchFamily="49" charset="0"/>
                  </a:rPr>
                  <a:t>	1	</a:t>
                </a:r>
                <a:r>
                  <a:rPr lang="en-US" b="1">
                    <a:solidFill>
                      <a:srgbClr val="33CC33"/>
                    </a:solidFill>
                    <a:latin typeface="Courier New" pitchFamily="49" charset="0"/>
                  </a:rPr>
                  <a:t>// Fig. 1.5: fig01_05.cpp</a:t>
                </a:r>
                <a:endParaRPr lang="en-US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4" name="Group 1031"/>
            <p:cNvGrpSpPr>
              <a:grpSpLocks/>
            </p:cNvGrpSpPr>
            <p:nvPr/>
          </p:nvGrpSpPr>
          <p:grpSpPr bwMode="auto">
            <a:xfrm>
              <a:off x="0" y="374"/>
              <a:ext cx="3072" cy="374"/>
              <a:chOff x="0" y="374"/>
              <a:chExt cx="3072" cy="374"/>
            </a:xfrm>
          </p:grpSpPr>
          <p:sp>
            <p:nvSpPr>
              <p:cNvPr id="22564" name="Rectangle 1032"/>
              <p:cNvSpPr>
                <a:spLocks noChangeArrowheads="1"/>
              </p:cNvSpPr>
              <p:nvPr/>
            </p:nvSpPr>
            <p:spPr bwMode="auto">
              <a:xfrm>
                <a:off x="0" y="37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22565" name="Rectangle 1033"/>
              <p:cNvSpPr>
                <a:spLocks noChangeArrowheads="1"/>
              </p:cNvSpPr>
              <p:nvPr/>
            </p:nvSpPr>
            <p:spPr bwMode="auto">
              <a:xfrm>
                <a:off x="0" y="37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b="1">
                    <a:solidFill>
                      <a:srgbClr val="4D8DFF"/>
                    </a:solidFill>
                    <a:latin typeface="Courier New" pitchFamily="49" charset="0"/>
                  </a:rPr>
                  <a:t>	2	</a:t>
                </a:r>
                <a:r>
                  <a:rPr lang="en-US" b="1">
                    <a:solidFill>
                      <a:srgbClr val="33CC33"/>
                    </a:solidFill>
                    <a:latin typeface="Courier New" pitchFamily="49" charset="0"/>
                  </a:rPr>
                  <a:t>// Printing multiple lines with a single statement</a:t>
                </a:r>
                <a:endParaRPr lang="en-US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5" name="Group 1034"/>
            <p:cNvGrpSpPr>
              <a:grpSpLocks/>
            </p:cNvGrpSpPr>
            <p:nvPr/>
          </p:nvGrpSpPr>
          <p:grpSpPr bwMode="auto">
            <a:xfrm>
              <a:off x="0" y="748"/>
              <a:ext cx="3072" cy="374"/>
              <a:chOff x="0" y="748"/>
              <a:chExt cx="3072" cy="374"/>
            </a:xfrm>
          </p:grpSpPr>
          <p:sp>
            <p:nvSpPr>
              <p:cNvPr id="22562" name="Rectangle 1035"/>
              <p:cNvSpPr>
                <a:spLocks noChangeArrowheads="1"/>
              </p:cNvSpPr>
              <p:nvPr/>
            </p:nvSpPr>
            <p:spPr bwMode="auto">
              <a:xfrm>
                <a:off x="0" y="74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22563" name="Rectangle 1036"/>
              <p:cNvSpPr>
                <a:spLocks noChangeArrowheads="1"/>
              </p:cNvSpPr>
              <p:nvPr/>
            </p:nvSpPr>
            <p:spPr bwMode="auto">
              <a:xfrm>
                <a:off x="0" y="74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b="1">
                    <a:solidFill>
                      <a:srgbClr val="4D8DFF"/>
                    </a:solidFill>
                    <a:latin typeface="Courier New" pitchFamily="49" charset="0"/>
                  </a:rPr>
                  <a:t>	3	</a:t>
                </a:r>
                <a:r>
                  <a:rPr lang="en-US" b="1">
                    <a:solidFill>
                      <a:srgbClr val="275AFF"/>
                    </a:solidFill>
                    <a:latin typeface="Courier New" pitchFamily="49" charset="0"/>
                  </a:rPr>
                  <a:t>#include</a:t>
                </a:r>
                <a:r>
                  <a:rPr lang="en-US" b="1">
                    <a:latin typeface="Courier New" pitchFamily="49" charset="0"/>
                  </a:rPr>
                  <a:t> &lt;iostream&gt;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6" name="Group 1037"/>
            <p:cNvGrpSpPr>
              <a:grpSpLocks/>
            </p:cNvGrpSpPr>
            <p:nvPr/>
          </p:nvGrpSpPr>
          <p:grpSpPr bwMode="auto">
            <a:xfrm>
              <a:off x="0" y="1122"/>
              <a:ext cx="3072" cy="374"/>
              <a:chOff x="0" y="1122"/>
              <a:chExt cx="3072" cy="374"/>
            </a:xfrm>
          </p:grpSpPr>
          <p:sp>
            <p:nvSpPr>
              <p:cNvPr id="22560" name="Rectangle 1038"/>
              <p:cNvSpPr>
                <a:spLocks noChangeArrowheads="1"/>
              </p:cNvSpPr>
              <p:nvPr/>
            </p:nvSpPr>
            <p:spPr bwMode="auto">
              <a:xfrm>
                <a:off x="0" y="112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22561" name="Rectangle 1039"/>
              <p:cNvSpPr>
                <a:spLocks noChangeArrowheads="1"/>
              </p:cNvSpPr>
              <p:nvPr/>
            </p:nvSpPr>
            <p:spPr bwMode="auto">
              <a:xfrm>
                <a:off x="0" y="112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b="1">
                    <a:solidFill>
                      <a:srgbClr val="4D8DFF"/>
                    </a:solidFill>
                    <a:latin typeface="Courier New" pitchFamily="49" charset="0"/>
                  </a:rPr>
                  <a:t>	4	</a:t>
                </a:r>
                <a:endParaRPr lang="en-US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7" name="Group 1040"/>
            <p:cNvGrpSpPr>
              <a:grpSpLocks/>
            </p:cNvGrpSpPr>
            <p:nvPr/>
          </p:nvGrpSpPr>
          <p:grpSpPr bwMode="auto">
            <a:xfrm>
              <a:off x="0" y="1496"/>
              <a:ext cx="3072" cy="374"/>
              <a:chOff x="0" y="1496"/>
              <a:chExt cx="3072" cy="374"/>
            </a:xfrm>
          </p:grpSpPr>
          <p:sp>
            <p:nvSpPr>
              <p:cNvPr id="22558" name="Rectangle 1041"/>
              <p:cNvSpPr>
                <a:spLocks noChangeArrowheads="1"/>
              </p:cNvSpPr>
              <p:nvPr/>
            </p:nvSpPr>
            <p:spPr bwMode="auto">
              <a:xfrm>
                <a:off x="0" y="149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22559" name="Rectangle 1042"/>
              <p:cNvSpPr>
                <a:spLocks noChangeArrowheads="1"/>
              </p:cNvSpPr>
              <p:nvPr/>
            </p:nvSpPr>
            <p:spPr bwMode="auto">
              <a:xfrm>
                <a:off x="0" y="149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b="1">
                    <a:solidFill>
                      <a:srgbClr val="4D8DFF"/>
                    </a:solidFill>
                    <a:latin typeface="Courier New" pitchFamily="49" charset="0"/>
                  </a:rPr>
                  <a:t>	5	</a:t>
                </a:r>
                <a:r>
                  <a:rPr lang="en-US" b="1">
                    <a:solidFill>
                      <a:srgbClr val="275AFF"/>
                    </a:solidFill>
                    <a:latin typeface="Courier New" pitchFamily="49" charset="0"/>
                  </a:rPr>
                  <a:t>int</a:t>
                </a:r>
                <a:r>
                  <a:rPr lang="en-US" b="1">
                    <a:latin typeface="Courier New" pitchFamily="49" charset="0"/>
                  </a:rPr>
                  <a:t> main()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8" name="Group 1043"/>
            <p:cNvGrpSpPr>
              <a:grpSpLocks/>
            </p:cNvGrpSpPr>
            <p:nvPr/>
          </p:nvGrpSpPr>
          <p:grpSpPr bwMode="auto">
            <a:xfrm>
              <a:off x="0" y="1870"/>
              <a:ext cx="3072" cy="374"/>
              <a:chOff x="0" y="1870"/>
              <a:chExt cx="3072" cy="374"/>
            </a:xfrm>
          </p:grpSpPr>
          <p:sp>
            <p:nvSpPr>
              <p:cNvPr id="22556" name="Rectangle 1044"/>
              <p:cNvSpPr>
                <a:spLocks noChangeArrowheads="1"/>
              </p:cNvSpPr>
              <p:nvPr/>
            </p:nvSpPr>
            <p:spPr bwMode="auto">
              <a:xfrm>
                <a:off x="0" y="187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22557" name="Rectangle 1045"/>
              <p:cNvSpPr>
                <a:spLocks noChangeArrowheads="1"/>
              </p:cNvSpPr>
              <p:nvPr/>
            </p:nvSpPr>
            <p:spPr bwMode="auto">
              <a:xfrm>
                <a:off x="0" y="187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b="1">
                    <a:solidFill>
                      <a:srgbClr val="4D8DFF"/>
                    </a:solidFill>
                    <a:latin typeface="Courier New" pitchFamily="49" charset="0"/>
                  </a:rPr>
                  <a:t>	6	</a:t>
                </a:r>
                <a:r>
                  <a:rPr lang="en-US" b="1">
                    <a:latin typeface="Courier New" pitchFamily="49" charset="0"/>
                  </a:rPr>
                  <a:t>{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9" name="Group 1046"/>
            <p:cNvGrpSpPr>
              <a:grpSpLocks/>
            </p:cNvGrpSpPr>
            <p:nvPr/>
          </p:nvGrpSpPr>
          <p:grpSpPr bwMode="auto">
            <a:xfrm>
              <a:off x="0" y="2244"/>
              <a:ext cx="3072" cy="374"/>
              <a:chOff x="0" y="2244"/>
              <a:chExt cx="3072" cy="374"/>
            </a:xfrm>
          </p:grpSpPr>
          <p:sp>
            <p:nvSpPr>
              <p:cNvPr id="22554" name="Rectangle 1047"/>
              <p:cNvSpPr>
                <a:spLocks noChangeArrowheads="1"/>
              </p:cNvSpPr>
              <p:nvPr/>
            </p:nvSpPr>
            <p:spPr bwMode="auto">
              <a:xfrm>
                <a:off x="0" y="224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22555" name="Rectangle 1048"/>
              <p:cNvSpPr>
                <a:spLocks noChangeArrowheads="1"/>
              </p:cNvSpPr>
              <p:nvPr/>
            </p:nvSpPr>
            <p:spPr bwMode="auto">
              <a:xfrm>
                <a:off x="0" y="224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b="1" dirty="0">
                    <a:solidFill>
                      <a:srgbClr val="4D8DFF"/>
                    </a:solidFill>
                    <a:latin typeface="Courier New" pitchFamily="49" charset="0"/>
                  </a:rPr>
                  <a:t>	7	</a:t>
                </a:r>
                <a:r>
                  <a:rPr lang="en-US" b="1" dirty="0">
                    <a:latin typeface="Courier New" pitchFamily="49" charset="0"/>
                  </a:rPr>
                  <a:t>   </a:t>
                </a:r>
                <a:r>
                  <a:rPr lang="en-US" b="1" dirty="0" err="1" smtClean="0">
                    <a:latin typeface="Courier New" pitchFamily="49" charset="0"/>
                  </a:rPr>
                  <a:t>cout</a:t>
                </a:r>
                <a:r>
                  <a:rPr lang="en-US" b="1" dirty="0" smtClean="0">
                    <a:latin typeface="Courier New" pitchFamily="49" charset="0"/>
                  </a:rPr>
                  <a:t> </a:t>
                </a:r>
                <a:r>
                  <a:rPr lang="en-US" b="1" dirty="0">
                    <a:latin typeface="Courier New" pitchFamily="49" charset="0"/>
                  </a:rPr>
                  <a:t>&lt;&lt; "Welcome\</a:t>
                </a:r>
                <a:r>
                  <a:rPr lang="en-US" b="1" dirty="0" err="1">
                    <a:latin typeface="Courier New" pitchFamily="49" charset="0"/>
                  </a:rPr>
                  <a:t>nto</a:t>
                </a:r>
                <a:r>
                  <a:rPr lang="en-US" b="1" dirty="0">
                    <a:latin typeface="Courier New" pitchFamily="49" charset="0"/>
                  </a:rPr>
                  <a:t>\n\</a:t>
                </a:r>
                <a:r>
                  <a:rPr lang="en-US" b="1" dirty="0" err="1">
                    <a:latin typeface="Courier New" pitchFamily="49" charset="0"/>
                  </a:rPr>
                  <a:t>nC</a:t>
                </a:r>
                <a:r>
                  <a:rPr lang="en-US" b="1" dirty="0">
                    <a:latin typeface="Courier New" pitchFamily="49" charset="0"/>
                  </a:rPr>
                  <a:t>++!\n";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b="1" dirty="0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0" name="Group 1049"/>
            <p:cNvGrpSpPr>
              <a:grpSpLocks/>
            </p:cNvGrpSpPr>
            <p:nvPr/>
          </p:nvGrpSpPr>
          <p:grpSpPr bwMode="auto">
            <a:xfrm>
              <a:off x="0" y="2618"/>
              <a:ext cx="3072" cy="374"/>
              <a:chOff x="0" y="2618"/>
              <a:chExt cx="3072" cy="374"/>
            </a:xfrm>
          </p:grpSpPr>
          <p:sp>
            <p:nvSpPr>
              <p:cNvPr id="22552" name="Rectangle 1050"/>
              <p:cNvSpPr>
                <a:spLocks noChangeArrowheads="1"/>
              </p:cNvSpPr>
              <p:nvPr/>
            </p:nvSpPr>
            <p:spPr bwMode="auto">
              <a:xfrm>
                <a:off x="0" y="261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22553" name="Rectangle 1051"/>
              <p:cNvSpPr>
                <a:spLocks noChangeArrowheads="1"/>
              </p:cNvSpPr>
              <p:nvPr/>
            </p:nvSpPr>
            <p:spPr bwMode="auto">
              <a:xfrm>
                <a:off x="0" y="261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b="1">
                    <a:solidFill>
                      <a:srgbClr val="4D8DFF"/>
                    </a:solidFill>
                    <a:latin typeface="Courier New" pitchFamily="49" charset="0"/>
                  </a:rPr>
                  <a:t>	8	</a:t>
                </a:r>
                <a:endParaRPr lang="en-US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1" name="Group 1052"/>
            <p:cNvGrpSpPr>
              <a:grpSpLocks/>
            </p:cNvGrpSpPr>
            <p:nvPr/>
          </p:nvGrpSpPr>
          <p:grpSpPr bwMode="auto">
            <a:xfrm>
              <a:off x="0" y="2992"/>
              <a:ext cx="3072" cy="374"/>
              <a:chOff x="0" y="2992"/>
              <a:chExt cx="3072" cy="374"/>
            </a:xfrm>
          </p:grpSpPr>
          <p:sp>
            <p:nvSpPr>
              <p:cNvPr id="22550" name="Rectangle 1053"/>
              <p:cNvSpPr>
                <a:spLocks noChangeArrowheads="1"/>
              </p:cNvSpPr>
              <p:nvPr/>
            </p:nvSpPr>
            <p:spPr bwMode="auto">
              <a:xfrm>
                <a:off x="0" y="299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22551" name="Rectangle 1054"/>
              <p:cNvSpPr>
                <a:spLocks noChangeArrowheads="1"/>
              </p:cNvSpPr>
              <p:nvPr/>
            </p:nvSpPr>
            <p:spPr bwMode="auto">
              <a:xfrm>
                <a:off x="0" y="299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b="1">
                    <a:solidFill>
                      <a:srgbClr val="4D8DFF"/>
                    </a:solidFill>
                    <a:latin typeface="Courier New" pitchFamily="49" charset="0"/>
                  </a:rPr>
                  <a:t>	9	</a:t>
                </a:r>
                <a:r>
                  <a:rPr lang="en-US" b="1">
                    <a:latin typeface="Courier New" pitchFamily="49" charset="0"/>
                  </a:rPr>
                  <a:t>   </a:t>
                </a:r>
                <a:r>
                  <a:rPr lang="en-US" b="1">
                    <a:solidFill>
                      <a:srgbClr val="275AFF"/>
                    </a:solidFill>
                    <a:latin typeface="Courier New" pitchFamily="49" charset="0"/>
                  </a:rPr>
                  <a:t>return</a:t>
                </a:r>
                <a:r>
                  <a:rPr lang="en-US" b="1">
                    <a:latin typeface="Courier New" pitchFamily="49" charset="0"/>
                  </a:rPr>
                  <a:t> 0;   </a:t>
                </a:r>
                <a:r>
                  <a:rPr lang="en-US" b="1">
                    <a:solidFill>
                      <a:srgbClr val="33CC33"/>
                    </a:solidFill>
                    <a:latin typeface="Courier New" pitchFamily="49" charset="0"/>
                  </a:rPr>
                  <a:t>// indicate that program ended successfully</a:t>
                </a:r>
                <a:endParaRPr lang="en-US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2" name="Group 1055"/>
            <p:cNvGrpSpPr>
              <a:grpSpLocks/>
            </p:cNvGrpSpPr>
            <p:nvPr/>
          </p:nvGrpSpPr>
          <p:grpSpPr bwMode="auto">
            <a:xfrm>
              <a:off x="0" y="3366"/>
              <a:ext cx="3072" cy="374"/>
              <a:chOff x="0" y="3366"/>
              <a:chExt cx="3072" cy="374"/>
            </a:xfrm>
          </p:grpSpPr>
          <p:sp>
            <p:nvSpPr>
              <p:cNvPr id="22548" name="Rectangle 1056"/>
              <p:cNvSpPr>
                <a:spLocks noChangeArrowheads="1"/>
              </p:cNvSpPr>
              <p:nvPr/>
            </p:nvSpPr>
            <p:spPr bwMode="auto">
              <a:xfrm>
                <a:off x="0" y="336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22549" name="Rectangle 1057"/>
              <p:cNvSpPr>
                <a:spLocks noChangeArrowheads="1"/>
              </p:cNvSpPr>
              <p:nvPr/>
            </p:nvSpPr>
            <p:spPr bwMode="auto">
              <a:xfrm>
                <a:off x="0" y="336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b="1">
                    <a:solidFill>
                      <a:srgbClr val="4D8DFF"/>
                    </a:solidFill>
                    <a:latin typeface="Courier New" pitchFamily="49" charset="0"/>
                  </a:rPr>
                  <a:t>	10	</a:t>
                </a:r>
                <a:r>
                  <a:rPr lang="en-US" b="1">
                    <a:latin typeface="Courier New" pitchFamily="49" charset="0"/>
                  </a:rPr>
                  <a:t>}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</p:grpSp>
      <p:sp>
        <p:nvSpPr>
          <p:cNvPr id="22533" name="Rectangle 1058"/>
          <p:cNvSpPr>
            <a:spLocks noChangeArrowheads="1"/>
          </p:cNvSpPr>
          <p:nvPr/>
        </p:nvSpPr>
        <p:spPr bwMode="auto">
          <a:xfrm>
            <a:off x="0" y="4038600"/>
            <a:ext cx="6781800" cy="822325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>
                <a:latin typeface="Courier New" pitchFamily="49" charset="0"/>
              </a:rPr>
              <a:t>Welcome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>
                <a:latin typeface="Courier New" pitchFamily="49" charset="0"/>
              </a:rPr>
              <a:t>to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>
                <a:solidFill>
                  <a:schemeClr val="tx1"/>
                </a:solidFill>
                <a:latin typeface="Courier New" pitchFamily="49" charset="0"/>
              </a:rPr>
              <a:t> </a:t>
            </a:r>
            <a:endParaRPr lang="en-US" b="1">
              <a:latin typeface="Courier New" pitchFamily="49" charset="0"/>
            </a:endParaRP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>
                <a:latin typeface="Courier New" pitchFamily="49" charset="0"/>
              </a:rPr>
              <a:t>C++!</a:t>
            </a:r>
            <a:r>
              <a:rPr lang="en-US" b="1">
                <a:solidFill>
                  <a:schemeClr val="tx1"/>
                </a:solidFill>
                <a:latin typeface="Courier New" pitchFamily="49" charset="0"/>
              </a:rPr>
              <a:t> </a:t>
            </a:r>
          </a:p>
        </p:txBody>
      </p:sp>
      <p:grpSp>
        <p:nvGrpSpPr>
          <p:cNvPr id="13" name="Group 1062"/>
          <p:cNvGrpSpPr>
            <a:grpSpLocks/>
          </p:cNvGrpSpPr>
          <p:nvPr/>
        </p:nvGrpSpPr>
        <p:grpSpPr bwMode="auto">
          <a:xfrm>
            <a:off x="609600" y="2514600"/>
            <a:ext cx="5943600" cy="3124200"/>
            <a:chOff x="384" y="1584"/>
            <a:chExt cx="3744" cy="1968"/>
          </a:xfrm>
        </p:grpSpPr>
        <p:sp>
          <p:nvSpPr>
            <p:cNvPr id="22535" name="Text Box 1059"/>
            <p:cNvSpPr txBox="1">
              <a:spLocks noChangeArrowheads="1"/>
            </p:cNvSpPr>
            <p:nvPr/>
          </p:nvSpPr>
          <p:spPr bwMode="auto">
            <a:xfrm>
              <a:off x="1824" y="3180"/>
              <a:ext cx="2304" cy="372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600"/>
                <a:t>Multiple lines can be printed with one statement.</a:t>
              </a:r>
            </a:p>
          </p:txBody>
        </p:sp>
        <p:sp>
          <p:nvSpPr>
            <p:cNvPr id="22536" name="Line 1060"/>
            <p:cNvSpPr>
              <a:spLocks noChangeShapeType="1"/>
            </p:cNvSpPr>
            <p:nvPr/>
          </p:nvSpPr>
          <p:spPr bwMode="auto">
            <a:xfrm flipH="1" flipV="1">
              <a:off x="384" y="2832"/>
              <a:ext cx="144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>
              <a:spAutoFit/>
            </a:bodyPr>
            <a:lstStyle/>
            <a:p>
              <a:endParaRPr lang="ar-EG"/>
            </a:p>
          </p:txBody>
        </p:sp>
        <p:sp>
          <p:nvSpPr>
            <p:cNvPr id="22537" name="Line 1061"/>
            <p:cNvSpPr>
              <a:spLocks noChangeShapeType="1"/>
            </p:cNvSpPr>
            <p:nvPr/>
          </p:nvSpPr>
          <p:spPr bwMode="auto">
            <a:xfrm flipH="1" flipV="1">
              <a:off x="1680" y="1584"/>
              <a:ext cx="576" cy="15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>
              <a:spAutoFit/>
            </a:bodyPr>
            <a:lstStyle/>
            <a:p>
              <a:endParaRPr lang="ar-EG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>
          <a:xfrm>
            <a:off x="8610600" y="1071546"/>
            <a:ext cx="533400" cy="5176854"/>
          </a:xfrm>
        </p:spPr>
        <p:txBody>
          <a:bodyPr>
            <a:normAutofit fontScale="90000"/>
          </a:bodyPr>
          <a:lstStyle>
            <a:extLst/>
          </a:lstStyle>
          <a:p>
            <a:endParaRPr lang="en-US" dirty="0"/>
          </a:p>
        </p:txBody>
      </p:sp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238124"/>
            <a:ext cx="8077200" cy="619108"/>
          </a:xfrm>
        </p:spPr>
        <p:txBody>
          <a:bodyPr>
            <a:noAutofit/>
          </a:bodyPr>
          <a:lstStyle>
            <a:extLst/>
          </a:lstStyle>
          <a:p>
            <a:pPr algn="ctr"/>
            <a:r>
              <a:rPr lang="en-US" sz="3600" dirty="0" smtClean="0"/>
              <a:t>6. a Simple Program:</a:t>
            </a:r>
            <a:br>
              <a:rPr lang="en-US" sz="3600" dirty="0" smtClean="0"/>
            </a:br>
            <a:endParaRPr lang="en-US" sz="3600" dirty="0"/>
          </a:p>
        </p:txBody>
      </p:sp>
      <p:sp>
        <p:nvSpPr>
          <p:cNvPr id="4" name="Rectangle 3"/>
          <p:cNvSpPr/>
          <p:nvPr/>
        </p:nvSpPr>
        <p:spPr>
          <a:xfrm>
            <a:off x="2714612" y="857232"/>
            <a:ext cx="314919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Adding Two Integers</a:t>
            </a:r>
            <a:endParaRPr lang="ar-EG" sz="2800" dirty="0">
              <a:solidFill>
                <a:srgbClr val="FF0000"/>
              </a:solidFill>
            </a:endParaRPr>
          </a:p>
        </p:txBody>
      </p:sp>
      <p:sp>
        <p:nvSpPr>
          <p:cNvPr id="5" name="Rectangle 1032"/>
          <p:cNvSpPr>
            <a:spLocks noGrp="1" noChangeArrowheads="1"/>
          </p:cNvSpPr>
          <p:nvPr>
            <p:ph type="body" idx="4294967295"/>
          </p:nvPr>
        </p:nvSpPr>
        <p:spPr>
          <a:xfrm>
            <a:off x="428596" y="1590700"/>
            <a:ext cx="7629524" cy="4910134"/>
          </a:xfrm>
          <a:prstGeom prst="rect">
            <a:avLst/>
          </a:prstGeom>
        </p:spPr>
        <p:txBody>
          <a:bodyPr/>
          <a:lstStyle/>
          <a:p>
            <a:pPr algn="l" rtl="0"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en-US" sz="2800" b="1" dirty="0" smtClean="0">
                <a:latin typeface="Courier New" pitchFamily="49" charset="0"/>
              </a:rPr>
              <a:t> </a:t>
            </a:r>
            <a:r>
              <a:rPr lang="en-US" sz="2800" dirty="0" smtClean="0"/>
              <a:t>(stream extraction operator) </a:t>
            </a:r>
          </a:p>
          <a:p>
            <a:pPr lvl="1" algn="l" rtl="0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000" dirty="0" smtClean="0"/>
              <a:t>When used with </a:t>
            </a:r>
            <a:r>
              <a:rPr lang="en-US" sz="2000" b="1" dirty="0" smtClean="0">
                <a:latin typeface="Courier New" pitchFamily="49" charset="0"/>
              </a:rPr>
              <a:t>std::</a:t>
            </a:r>
            <a:r>
              <a:rPr lang="en-US" sz="2000" b="1" dirty="0" err="1" smtClean="0">
                <a:latin typeface="Courier New" pitchFamily="49" charset="0"/>
              </a:rPr>
              <a:t>cin</a:t>
            </a:r>
            <a:r>
              <a:rPr lang="en-US" sz="2000" dirty="0" smtClean="0"/>
              <a:t>, waits for the user to input a value and stores the value in the variable to the right of the operator</a:t>
            </a:r>
          </a:p>
          <a:p>
            <a:pPr lvl="1" algn="l" rtl="0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000" dirty="0" smtClean="0"/>
              <a:t>The user types a value, then presses the </a:t>
            </a:r>
            <a:r>
              <a:rPr lang="en-US" sz="2000" i="1" dirty="0" smtClean="0"/>
              <a:t>Enter</a:t>
            </a:r>
            <a:r>
              <a:rPr lang="en-US" sz="2000" dirty="0" smtClean="0"/>
              <a:t> (Return) key to send the data to the computer</a:t>
            </a:r>
          </a:p>
          <a:p>
            <a:pPr lvl="1" algn="l" rtl="0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000" dirty="0" smtClean="0"/>
              <a:t>Example:</a:t>
            </a:r>
          </a:p>
          <a:p>
            <a:pPr lvl="3" algn="l" rtl="0" eaLnBrk="1" hangingPunct="1">
              <a:lnSpc>
                <a:spcPct val="90000"/>
              </a:lnSpc>
              <a:buFontTx/>
              <a:buNone/>
            </a:pPr>
            <a:r>
              <a:rPr lang="en-US" sz="2000" b="1" dirty="0" smtClean="0">
                <a:latin typeface="Courier New" pitchFamily="49" charset="0"/>
              </a:rPr>
              <a:t>int </a:t>
            </a:r>
            <a:r>
              <a:rPr lang="en-US" sz="2000" b="1" dirty="0" err="1" smtClean="0">
                <a:latin typeface="Courier New" pitchFamily="49" charset="0"/>
              </a:rPr>
              <a:t>myVariable</a:t>
            </a:r>
            <a:r>
              <a:rPr lang="en-US" sz="2000" b="1" dirty="0" smtClean="0">
                <a:latin typeface="Courier New" pitchFamily="49" charset="0"/>
              </a:rPr>
              <a:t>;</a:t>
            </a:r>
          </a:p>
          <a:p>
            <a:pPr lvl="3" algn="l" rtl="0" eaLnBrk="1" hangingPunct="1">
              <a:lnSpc>
                <a:spcPct val="90000"/>
              </a:lnSpc>
              <a:buFontTx/>
              <a:buNone/>
            </a:pPr>
            <a:r>
              <a:rPr lang="en-US" sz="2000" b="1" dirty="0" smtClean="0">
                <a:latin typeface="Courier New" pitchFamily="49" charset="0"/>
              </a:rPr>
              <a:t>std::</a:t>
            </a:r>
            <a:r>
              <a:rPr lang="en-US" sz="2000" b="1" dirty="0" err="1" smtClean="0">
                <a:latin typeface="Courier New" pitchFamily="49" charset="0"/>
              </a:rPr>
              <a:t>cin</a:t>
            </a:r>
            <a:r>
              <a:rPr lang="en-US" sz="2000" b="1" dirty="0" smtClean="0">
                <a:latin typeface="Courier New" pitchFamily="49" charset="0"/>
              </a:rPr>
              <a:t> &gt;&gt; </a:t>
            </a:r>
            <a:r>
              <a:rPr lang="en-US" sz="2000" b="1" dirty="0" err="1" smtClean="0">
                <a:latin typeface="Courier New" pitchFamily="49" charset="0"/>
              </a:rPr>
              <a:t>myVariable</a:t>
            </a:r>
            <a:r>
              <a:rPr lang="en-US" sz="2000" b="1" dirty="0" smtClean="0">
                <a:latin typeface="Courier New" pitchFamily="49" charset="0"/>
              </a:rPr>
              <a:t>;</a:t>
            </a:r>
          </a:p>
          <a:p>
            <a:pPr lvl="2" algn="l" rtl="0" eaLnBrk="1" hangingPunct="1">
              <a:lnSpc>
                <a:spcPct val="90000"/>
              </a:lnSpc>
            </a:pPr>
            <a:r>
              <a:rPr lang="en-US" sz="2000" dirty="0" smtClean="0"/>
              <a:t>- Waits for user input, then stores input in </a:t>
            </a:r>
            <a:r>
              <a:rPr lang="en-US" sz="2000" b="1" dirty="0" err="1" smtClean="0">
                <a:latin typeface="Courier New" pitchFamily="49" charset="0"/>
              </a:rPr>
              <a:t>myVariable</a:t>
            </a:r>
            <a:endParaRPr lang="en-US" sz="2000" b="1" dirty="0" smtClean="0">
              <a:latin typeface="Courier New" pitchFamily="49" charset="0"/>
            </a:endParaRPr>
          </a:p>
          <a:p>
            <a:pPr algn="l" rtl="0"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en-US" sz="2800" b="1" dirty="0" smtClean="0">
                <a:latin typeface="Courier New" pitchFamily="49" charset="0"/>
              </a:rPr>
              <a:t>  =</a:t>
            </a:r>
            <a:r>
              <a:rPr lang="en-US" sz="2800" dirty="0" smtClean="0"/>
              <a:t> (assignment operator)</a:t>
            </a:r>
          </a:p>
          <a:p>
            <a:pPr lvl="1" algn="l" rtl="0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000" dirty="0" smtClean="0"/>
              <a:t>Assigns value to a variable</a:t>
            </a:r>
          </a:p>
          <a:p>
            <a:pPr lvl="1" algn="l" rtl="0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000" dirty="0" smtClean="0"/>
              <a:t>Binary operator (has two operands)</a:t>
            </a:r>
          </a:p>
          <a:p>
            <a:pPr lvl="1" algn="l" rtl="0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000" dirty="0" smtClean="0"/>
              <a:t>Example:</a:t>
            </a:r>
          </a:p>
          <a:p>
            <a:pPr lvl="3" algn="l" rtl="0" eaLnBrk="1" hangingPunct="1">
              <a:lnSpc>
                <a:spcPct val="90000"/>
              </a:lnSpc>
              <a:buFontTx/>
              <a:buNone/>
            </a:pPr>
            <a:r>
              <a:rPr lang="en-US" sz="2000" b="1" dirty="0" smtClean="0">
                <a:latin typeface="Courier New" pitchFamily="49" charset="0"/>
              </a:rPr>
              <a:t>sum = variable1 + variable2;</a:t>
            </a:r>
          </a:p>
          <a:p>
            <a:pPr lvl="1" algn="l" rtl="0" eaLnBrk="1" hangingPunct="1">
              <a:lnSpc>
                <a:spcPct val="90000"/>
              </a:lnSpc>
            </a:pPr>
            <a:endParaRPr lang="en-US" sz="4000" b="1" dirty="0" smtClean="0">
              <a:latin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0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95833239-9C6B-414E-ABDB-A5C67AF22DD8}" type="slidenum">
              <a:rPr lang="en-US" smtClean="0"/>
              <a:pPr/>
              <a:t>23</a:t>
            </a:fld>
            <a:endParaRPr lang="en-US" smtClean="0"/>
          </a:p>
        </p:txBody>
      </p:sp>
      <p:sp>
        <p:nvSpPr>
          <p:cNvPr id="24579" name="Rectangle 1026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marL="190500" indent="-190500" eaLnBrk="1" hangingPunct="1">
              <a:buFontTx/>
              <a:buAutoNum type="arabicPeriod"/>
            </a:pPr>
            <a:r>
              <a:rPr lang="en-US" sz="1600" smtClean="0"/>
              <a:t>Load </a:t>
            </a:r>
            <a:r>
              <a:rPr lang="en-US" sz="1600" smtClean="0">
                <a:latin typeface="Courier New" pitchFamily="49" charset="0"/>
              </a:rPr>
              <a:t>&lt;iostream&gt;</a:t>
            </a:r>
          </a:p>
          <a:p>
            <a:pPr marL="190500" indent="-190500" eaLnBrk="1" hangingPunct="1">
              <a:buFontTx/>
              <a:buAutoNum type="arabicPeriod"/>
            </a:pPr>
            <a:endParaRPr lang="en-US" sz="600" smtClean="0">
              <a:latin typeface="Courier New" pitchFamily="49" charset="0"/>
            </a:endParaRPr>
          </a:p>
          <a:p>
            <a:pPr marL="190500" indent="-190500" eaLnBrk="1" hangingPunct="1"/>
            <a:r>
              <a:rPr lang="en-US" sz="1600" smtClean="0"/>
              <a:t>2. </a:t>
            </a:r>
            <a:r>
              <a:rPr lang="en-US" sz="1600" smtClean="0">
                <a:latin typeface="Courier New" pitchFamily="49" charset="0"/>
              </a:rPr>
              <a:t>main</a:t>
            </a:r>
          </a:p>
          <a:p>
            <a:pPr marL="190500" indent="-190500" eaLnBrk="1" hangingPunct="1"/>
            <a:endParaRPr lang="en-US" sz="600" smtClean="0">
              <a:latin typeface="Courier New" pitchFamily="49" charset="0"/>
            </a:endParaRPr>
          </a:p>
          <a:p>
            <a:pPr marL="190500" indent="-190500" eaLnBrk="1" hangingPunct="1"/>
            <a:r>
              <a:rPr lang="en-US" sz="1600" smtClean="0"/>
              <a:t>2.1 Initialize variables </a:t>
            </a:r>
            <a:r>
              <a:rPr lang="en-US" sz="1600" smtClean="0">
                <a:latin typeface="Courier New" pitchFamily="49" charset="0"/>
              </a:rPr>
              <a:t>integer1</a:t>
            </a:r>
            <a:r>
              <a:rPr lang="en-US" sz="1600" smtClean="0"/>
              <a:t>, </a:t>
            </a:r>
            <a:r>
              <a:rPr lang="en-US" sz="1600" smtClean="0">
                <a:latin typeface="Courier New" pitchFamily="49" charset="0"/>
              </a:rPr>
              <a:t>integer2</a:t>
            </a:r>
            <a:r>
              <a:rPr lang="en-US" sz="1600" smtClean="0"/>
              <a:t>, and </a:t>
            </a:r>
            <a:r>
              <a:rPr lang="en-US" sz="1600" smtClean="0">
                <a:latin typeface="Courier New" pitchFamily="49" charset="0"/>
              </a:rPr>
              <a:t>sum</a:t>
            </a:r>
          </a:p>
          <a:p>
            <a:pPr marL="190500" indent="-190500" eaLnBrk="1" hangingPunct="1"/>
            <a:endParaRPr lang="en-US" sz="600" smtClean="0">
              <a:latin typeface="Courier New" pitchFamily="49" charset="0"/>
            </a:endParaRPr>
          </a:p>
          <a:p>
            <a:pPr marL="190500" indent="-190500" eaLnBrk="1" hangingPunct="1"/>
            <a:r>
              <a:rPr lang="en-US" sz="1600" smtClean="0"/>
              <a:t>2.2 Print </a:t>
            </a:r>
            <a:r>
              <a:rPr lang="en-US" sz="1600" smtClean="0">
                <a:latin typeface="Courier New" pitchFamily="49" charset="0"/>
              </a:rPr>
              <a:t>"Enter first integer"</a:t>
            </a:r>
          </a:p>
          <a:p>
            <a:pPr marL="190500" indent="-190500" eaLnBrk="1" hangingPunct="1"/>
            <a:r>
              <a:rPr lang="en-US" sz="1600" smtClean="0">
                <a:latin typeface="Courier New" pitchFamily="49" charset="0"/>
              </a:rPr>
              <a:t>  </a:t>
            </a:r>
            <a:r>
              <a:rPr lang="en-US" sz="1600" smtClean="0"/>
              <a:t>2.2.1 Get input</a:t>
            </a:r>
          </a:p>
          <a:p>
            <a:pPr marL="190500" indent="-190500" eaLnBrk="1" hangingPunct="1"/>
            <a:endParaRPr lang="en-US" sz="600" smtClean="0"/>
          </a:p>
          <a:p>
            <a:pPr marL="190500" indent="-190500" eaLnBrk="1" hangingPunct="1"/>
            <a:r>
              <a:rPr lang="en-US" sz="1600" smtClean="0"/>
              <a:t>2.3 Print </a:t>
            </a:r>
            <a:r>
              <a:rPr lang="en-US" sz="1600" smtClean="0">
                <a:latin typeface="Courier New" pitchFamily="49" charset="0"/>
              </a:rPr>
              <a:t>"Enter second integer"</a:t>
            </a:r>
          </a:p>
          <a:p>
            <a:pPr marL="190500" indent="-190500" eaLnBrk="1" hangingPunct="1"/>
            <a:r>
              <a:rPr lang="en-US" sz="1600" smtClean="0">
                <a:latin typeface="Courier New" pitchFamily="49" charset="0"/>
              </a:rPr>
              <a:t>   </a:t>
            </a:r>
            <a:r>
              <a:rPr lang="en-US" sz="1600" smtClean="0"/>
              <a:t>2.3.1 Get input</a:t>
            </a:r>
          </a:p>
          <a:p>
            <a:pPr marL="190500" indent="-190500" eaLnBrk="1" hangingPunct="1"/>
            <a:endParaRPr lang="en-US" sz="600" smtClean="0"/>
          </a:p>
          <a:p>
            <a:pPr marL="190500" indent="-190500" eaLnBrk="1" hangingPunct="1"/>
            <a:r>
              <a:rPr lang="en-US" sz="1600" smtClean="0"/>
              <a:t>2.4 Add variables and put result into </a:t>
            </a:r>
            <a:r>
              <a:rPr lang="en-US" sz="1600" smtClean="0">
                <a:latin typeface="Courier New" pitchFamily="49" charset="0"/>
              </a:rPr>
              <a:t>sum</a:t>
            </a:r>
          </a:p>
          <a:p>
            <a:pPr marL="190500" indent="-190500" eaLnBrk="1" hangingPunct="1"/>
            <a:endParaRPr lang="en-US" sz="600" smtClean="0">
              <a:latin typeface="Courier New" pitchFamily="49" charset="0"/>
            </a:endParaRPr>
          </a:p>
          <a:p>
            <a:pPr marL="190500" indent="-190500" eaLnBrk="1" hangingPunct="1"/>
            <a:r>
              <a:rPr lang="en-US" sz="1600" smtClean="0"/>
              <a:t>2.5 Print </a:t>
            </a:r>
            <a:r>
              <a:rPr lang="en-US" sz="1600" smtClean="0">
                <a:latin typeface="Courier New" pitchFamily="49" charset="0"/>
              </a:rPr>
              <a:t>"Sum is"</a:t>
            </a:r>
          </a:p>
          <a:p>
            <a:pPr marL="190500" indent="-190500" eaLnBrk="1" hangingPunct="1"/>
            <a:r>
              <a:rPr lang="en-US" sz="1600" smtClean="0"/>
              <a:t>      2.5.1 Output </a:t>
            </a:r>
            <a:r>
              <a:rPr lang="en-US" sz="1600" smtClean="0">
                <a:latin typeface="Courier New" pitchFamily="49" charset="0"/>
              </a:rPr>
              <a:t>sum</a:t>
            </a:r>
          </a:p>
          <a:p>
            <a:pPr marL="190500" indent="-190500" eaLnBrk="1" hangingPunct="1"/>
            <a:endParaRPr lang="en-US" sz="600" smtClean="0">
              <a:latin typeface="Courier New" pitchFamily="49" charset="0"/>
            </a:endParaRPr>
          </a:p>
          <a:p>
            <a:pPr marL="190500" indent="-190500" eaLnBrk="1" hangingPunct="1"/>
            <a:r>
              <a:rPr lang="en-US" sz="1600" smtClean="0"/>
              <a:t>2.6 exit (</a:t>
            </a:r>
            <a:r>
              <a:rPr lang="en-US" sz="1600" smtClean="0">
                <a:latin typeface="Courier New" pitchFamily="49" charset="0"/>
              </a:rPr>
              <a:t>return 0</a:t>
            </a:r>
            <a:r>
              <a:rPr lang="en-US" sz="1600" smtClean="0"/>
              <a:t>)</a:t>
            </a:r>
          </a:p>
          <a:p>
            <a:pPr marL="190500" indent="-190500" eaLnBrk="1" hangingPunct="1"/>
            <a:endParaRPr lang="en-US" sz="600" smtClean="0"/>
          </a:p>
          <a:p>
            <a:pPr marL="190500" indent="-190500" eaLnBrk="1" hangingPunct="1"/>
            <a:r>
              <a:rPr lang="en-US" sz="1600" smtClean="0"/>
              <a:t>Program Output</a:t>
            </a:r>
          </a:p>
        </p:txBody>
      </p:sp>
      <p:grpSp>
        <p:nvGrpSpPr>
          <p:cNvPr id="2" name="Group 1027"/>
          <p:cNvGrpSpPr>
            <a:grpSpLocks/>
          </p:cNvGrpSpPr>
          <p:nvPr/>
        </p:nvGrpSpPr>
        <p:grpSpPr bwMode="auto">
          <a:xfrm>
            <a:off x="0" y="0"/>
            <a:ext cx="6781800" cy="4343400"/>
            <a:chOff x="0" y="0"/>
            <a:chExt cx="3072" cy="6358"/>
          </a:xfrm>
        </p:grpSpPr>
        <p:grpSp>
          <p:nvGrpSpPr>
            <p:cNvPr id="3" name="Group 1028"/>
            <p:cNvGrpSpPr>
              <a:grpSpLocks/>
            </p:cNvGrpSpPr>
            <p:nvPr/>
          </p:nvGrpSpPr>
          <p:grpSpPr bwMode="auto">
            <a:xfrm>
              <a:off x="0" y="0"/>
              <a:ext cx="3072" cy="374"/>
              <a:chOff x="0" y="0"/>
              <a:chExt cx="3072" cy="374"/>
            </a:xfrm>
          </p:grpSpPr>
          <p:sp>
            <p:nvSpPr>
              <p:cNvPr id="24640" name="Rectangle 1029"/>
              <p:cNvSpPr>
                <a:spLocks noChangeArrowheads="1"/>
              </p:cNvSpPr>
              <p:nvPr/>
            </p:nvSpPr>
            <p:spPr bwMode="auto">
              <a:xfrm>
                <a:off x="0" y="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24641" name="Rectangle 1030"/>
              <p:cNvSpPr>
                <a:spLocks noChangeArrowheads="1"/>
              </p:cNvSpPr>
              <p:nvPr/>
            </p:nvSpPr>
            <p:spPr bwMode="auto">
              <a:xfrm>
                <a:off x="0" y="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b="1">
                    <a:solidFill>
                      <a:srgbClr val="4D8DFF"/>
                    </a:solidFill>
                    <a:latin typeface="Courier New" pitchFamily="49" charset="0"/>
                  </a:rPr>
                  <a:t>	1	</a:t>
                </a:r>
                <a:r>
                  <a:rPr lang="en-US" b="1">
                    <a:solidFill>
                      <a:srgbClr val="33CC33"/>
                    </a:solidFill>
                    <a:latin typeface="Courier New" pitchFamily="49" charset="0"/>
                  </a:rPr>
                  <a:t>// Fig. 1.6: fig01_06.cpp</a:t>
                </a:r>
                <a:endParaRPr lang="en-US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4" name="Group 1031"/>
            <p:cNvGrpSpPr>
              <a:grpSpLocks/>
            </p:cNvGrpSpPr>
            <p:nvPr/>
          </p:nvGrpSpPr>
          <p:grpSpPr bwMode="auto">
            <a:xfrm>
              <a:off x="0" y="374"/>
              <a:ext cx="3072" cy="374"/>
              <a:chOff x="0" y="374"/>
              <a:chExt cx="3072" cy="374"/>
            </a:xfrm>
          </p:grpSpPr>
          <p:sp>
            <p:nvSpPr>
              <p:cNvPr id="24638" name="Rectangle 1032"/>
              <p:cNvSpPr>
                <a:spLocks noChangeArrowheads="1"/>
              </p:cNvSpPr>
              <p:nvPr/>
            </p:nvSpPr>
            <p:spPr bwMode="auto">
              <a:xfrm>
                <a:off x="0" y="37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24639" name="Rectangle 1033"/>
              <p:cNvSpPr>
                <a:spLocks noChangeArrowheads="1"/>
              </p:cNvSpPr>
              <p:nvPr/>
            </p:nvSpPr>
            <p:spPr bwMode="auto">
              <a:xfrm>
                <a:off x="0" y="37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b="1">
                    <a:solidFill>
                      <a:srgbClr val="4D8DFF"/>
                    </a:solidFill>
                    <a:latin typeface="Courier New" pitchFamily="49" charset="0"/>
                  </a:rPr>
                  <a:t>	2	</a:t>
                </a:r>
                <a:r>
                  <a:rPr lang="en-US" b="1">
                    <a:solidFill>
                      <a:srgbClr val="33CC33"/>
                    </a:solidFill>
                    <a:latin typeface="Courier New" pitchFamily="49" charset="0"/>
                  </a:rPr>
                  <a:t>// Addition program</a:t>
                </a:r>
                <a:endParaRPr lang="en-US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5" name="Group 1034"/>
            <p:cNvGrpSpPr>
              <a:grpSpLocks/>
            </p:cNvGrpSpPr>
            <p:nvPr/>
          </p:nvGrpSpPr>
          <p:grpSpPr bwMode="auto">
            <a:xfrm>
              <a:off x="0" y="748"/>
              <a:ext cx="3072" cy="374"/>
              <a:chOff x="0" y="748"/>
              <a:chExt cx="3072" cy="374"/>
            </a:xfrm>
          </p:grpSpPr>
          <p:sp>
            <p:nvSpPr>
              <p:cNvPr id="24636" name="Rectangle 1035"/>
              <p:cNvSpPr>
                <a:spLocks noChangeArrowheads="1"/>
              </p:cNvSpPr>
              <p:nvPr/>
            </p:nvSpPr>
            <p:spPr bwMode="auto">
              <a:xfrm>
                <a:off x="0" y="74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24637" name="Rectangle 1036"/>
              <p:cNvSpPr>
                <a:spLocks noChangeArrowheads="1"/>
              </p:cNvSpPr>
              <p:nvPr/>
            </p:nvSpPr>
            <p:spPr bwMode="auto">
              <a:xfrm>
                <a:off x="0" y="74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b="1" dirty="0">
                    <a:solidFill>
                      <a:srgbClr val="4D8DFF"/>
                    </a:solidFill>
                    <a:latin typeface="Courier New" pitchFamily="49" charset="0"/>
                  </a:rPr>
                  <a:t>	3	</a:t>
                </a:r>
                <a:r>
                  <a:rPr lang="en-US" b="1" dirty="0">
                    <a:solidFill>
                      <a:srgbClr val="275AFF"/>
                    </a:solidFill>
                    <a:latin typeface="Courier New" pitchFamily="49" charset="0"/>
                  </a:rPr>
                  <a:t>#include</a:t>
                </a:r>
                <a:r>
                  <a:rPr lang="en-US" b="1" dirty="0">
                    <a:latin typeface="Courier New" pitchFamily="49" charset="0"/>
                  </a:rPr>
                  <a:t> &lt;</a:t>
                </a:r>
                <a:r>
                  <a:rPr lang="en-US" b="1" dirty="0" err="1">
                    <a:latin typeface="Courier New" pitchFamily="49" charset="0"/>
                  </a:rPr>
                  <a:t>iostream</a:t>
                </a:r>
                <a:r>
                  <a:rPr lang="en-US" b="1" dirty="0" smtClean="0">
                    <a:latin typeface="Courier New" pitchFamily="49" charset="0"/>
                  </a:rPr>
                  <a:t>&gt;</a:t>
                </a:r>
                <a:endParaRPr lang="en-US" b="1" dirty="0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b="1" dirty="0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6" name="Group 1037"/>
            <p:cNvGrpSpPr>
              <a:grpSpLocks/>
            </p:cNvGrpSpPr>
            <p:nvPr/>
          </p:nvGrpSpPr>
          <p:grpSpPr bwMode="auto">
            <a:xfrm>
              <a:off x="0" y="1122"/>
              <a:ext cx="3072" cy="374"/>
              <a:chOff x="0" y="1122"/>
              <a:chExt cx="3072" cy="374"/>
            </a:xfrm>
          </p:grpSpPr>
          <p:sp>
            <p:nvSpPr>
              <p:cNvPr id="24634" name="Rectangle 1038"/>
              <p:cNvSpPr>
                <a:spLocks noChangeArrowheads="1"/>
              </p:cNvSpPr>
              <p:nvPr/>
            </p:nvSpPr>
            <p:spPr bwMode="auto">
              <a:xfrm>
                <a:off x="0" y="112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24635" name="Rectangle 1039"/>
              <p:cNvSpPr>
                <a:spLocks noChangeArrowheads="1"/>
              </p:cNvSpPr>
              <p:nvPr/>
            </p:nvSpPr>
            <p:spPr bwMode="auto">
              <a:xfrm>
                <a:off x="0" y="112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b="1" dirty="0">
                    <a:solidFill>
                      <a:srgbClr val="4D8DFF"/>
                    </a:solidFill>
                    <a:latin typeface="Courier New" pitchFamily="49" charset="0"/>
                  </a:rPr>
                  <a:t>	4	</a:t>
                </a:r>
                <a:endParaRPr lang="en-US" b="1" dirty="0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b="1" dirty="0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7" name="Group 1040"/>
            <p:cNvGrpSpPr>
              <a:grpSpLocks/>
            </p:cNvGrpSpPr>
            <p:nvPr/>
          </p:nvGrpSpPr>
          <p:grpSpPr bwMode="auto">
            <a:xfrm>
              <a:off x="0" y="1496"/>
              <a:ext cx="3072" cy="374"/>
              <a:chOff x="0" y="1496"/>
              <a:chExt cx="3072" cy="374"/>
            </a:xfrm>
          </p:grpSpPr>
          <p:sp>
            <p:nvSpPr>
              <p:cNvPr id="24632" name="Rectangle 1041"/>
              <p:cNvSpPr>
                <a:spLocks noChangeArrowheads="1"/>
              </p:cNvSpPr>
              <p:nvPr/>
            </p:nvSpPr>
            <p:spPr bwMode="auto">
              <a:xfrm>
                <a:off x="0" y="149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24633" name="Rectangle 1042"/>
              <p:cNvSpPr>
                <a:spLocks noChangeArrowheads="1"/>
              </p:cNvSpPr>
              <p:nvPr/>
            </p:nvSpPr>
            <p:spPr bwMode="auto">
              <a:xfrm>
                <a:off x="0" y="149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b="1">
                    <a:solidFill>
                      <a:srgbClr val="4D8DFF"/>
                    </a:solidFill>
                    <a:latin typeface="Courier New" pitchFamily="49" charset="0"/>
                  </a:rPr>
                  <a:t>	5	</a:t>
                </a:r>
                <a:r>
                  <a:rPr lang="en-US" b="1">
                    <a:solidFill>
                      <a:srgbClr val="275AFF"/>
                    </a:solidFill>
                    <a:latin typeface="Courier New" pitchFamily="49" charset="0"/>
                  </a:rPr>
                  <a:t>int</a:t>
                </a:r>
                <a:r>
                  <a:rPr lang="en-US" b="1">
                    <a:latin typeface="Courier New" pitchFamily="49" charset="0"/>
                  </a:rPr>
                  <a:t> main()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8" name="Group 1043"/>
            <p:cNvGrpSpPr>
              <a:grpSpLocks/>
            </p:cNvGrpSpPr>
            <p:nvPr/>
          </p:nvGrpSpPr>
          <p:grpSpPr bwMode="auto">
            <a:xfrm>
              <a:off x="0" y="1870"/>
              <a:ext cx="3072" cy="374"/>
              <a:chOff x="0" y="1870"/>
              <a:chExt cx="3072" cy="374"/>
            </a:xfrm>
          </p:grpSpPr>
          <p:sp>
            <p:nvSpPr>
              <p:cNvPr id="24630" name="Rectangle 1044"/>
              <p:cNvSpPr>
                <a:spLocks noChangeArrowheads="1"/>
              </p:cNvSpPr>
              <p:nvPr/>
            </p:nvSpPr>
            <p:spPr bwMode="auto">
              <a:xfrm>
                <a:off x="0" y="187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24631" name="Rectangle 1045"/>
              <p:cNvSpPr>
                <a:spLocks noChangeArrowheads="1"/>
              </p:cNvSpPr>
              <p:nvPr/>
            </p:nvSpPr>
            <p:spPr bwMode="auto">
              <a:xfrm>
                <a:off x="0" y="187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b="1">
                    <a:solidFill>
                      <a:srgbClr val="4D8DFF"/>
                    </a:solidFill>
                    <a:latin typeface="Courier New" pitchFamily="49" charset="0"/>
                  </a:rPr>
                  <a:t>	6	</a:t>
                </a:r>
                <a:r>
                  <a:rPr lang="en-US" b="1">
                    <a:latin typeface="Courier New" pitchFamily="49" charset="0"/>
                  </a:rPr>
                  <a:t>{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9" name="Group 1046"/>
            <p:cNvGrpSpPr>
              <a:grpSpLocks/>
            </p:cNvGrpSpPr>
            <p:nvPr/>
          </p:nvGrpSpPr>
          <p:grpSpPr bwMode="auto">
            <a:xfrm>
              <a:off x="0" y="2244"/>
              <a:ext cx="3072" cy="374"/>
              <a:chOff x="0" y="2244"/>
              <a:chExt cx="3072" cy="374"/>
            </a:xfrm>
          </p:grpSpPr>
          <p:sp>
            <p:nvSpPr>
              <p:cNvPr id="24628" name="Rectangle 1047"/>
              <p:cNvSpPr>
                <a:spLocks noChangeArrowheads="1"/>
              </p:cNvSpPr>
              <p:nvPr/>
            </p:nvSpPr>
            <p:spPr bwMode="auto">
              <a:xfrm>
                <a:off x="0" y="224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24629" name="Rectangle 1048"/>
              <p:cNvSpPr>
                <a:spLocks noChangeArrowheads="1"/>
              </p:cNvSpPr>
              <p:nvPr/>
            </p:nvSpPr>
            <p:spPr bwMode="auto">
              <a:xfrm>
                <a:off x="0" y="224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b="1">
                    <a:solidFill>
                      <a:srgbClr val="4D8DFF"/>
                    </a:solidFill>
                    <a:latin typeface="Courier New" pitchFamily="49" charset="0"/>
                  </a:rPr>
                  <a:t>	7	</a:t>
                </a:r>
                <a:r>
                  <a:rPr lang="en-US" b="1">
                    <a:latin typeface="Courier New" pitchFamily="49" charset="0"/>
                  </a:rPr>
                  <a:t>   </a:t>
                </a:r>
                <a:r>
                  <a:rPr lang="en-US" b="1">
                    <a:solidFill>
                      <a:srgbClr val="275AFF"/>
                    </a:solidFill>
                    <a:latin typeface="Courier New" pitchFamily="49" charset="0"/>
                  </a:rPr>
                  <a:t>int</a:t>
                </a:r>
                <a:r>
                  <a:rPr lang="en-US" b="1">
                    <a:latin typeface="Courier New" pitchFamily="49" charset="0"/>
                  </a:rPr>
                  <a:t> integer1, integer2, sum;           </a:t>
                </a:r>
                <a:r>
                  <a:rPr lang="en-US" b="1">
                    <a:solidFill>
                      <a:srgbClr val="33CC33"/>
                    </a:solidFill>
                    <a:latin typeface="Courier New" pitchFamily="49" charset="0"/>
                  </a:rPr>
                  <a:t>// declaration</a:t>
                </a:r>
                <a:endParaRPr lang="en-US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0" name="Group 1049"/>
            <p:cNvGrpSpPr>
              <a:grpSpLocks/>
            </p:cNvGrpSpPr>
            <p:nvPr/>
          </p:nvGrpSpPr>
          <p:grpSpPr bwMode="auto">
            <a:xfrm>
              <a:off x="0" y="2618"/>
              <a:ext cx="3072" cy="374"/>
              <a:chOff x="0" y="2618"/>
              <a:chExt cx="3072" cy="374"/>
            </a:xfrm>
          </p:grpSpPr>
          <p:sp>
            <p:nvSpPr>
              <p:cNvPr id="24626" name="Rectangle 1050"/>
              <p:cNvSpPr>
                <a:spLocks noChangeArrowheads="1"/>
              </p:cNvSpPr>
              <p:nvPr/>
            </p:nvSpPr>
            <p:spPr bwMode="auto">
              <a:xfrm>
                <a:off x="0" y="261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24627" name="Rectangle 1051"/>
              <p:cNvSpPr>
                <a:spLocks noChangeArrowheads="1"/>
              </p:cNvSpPr>
              <p:nvPr/>
            </p:nvSpPr>
            <p:spPr bwMode="auto">
              <a:xfrm>
                <a:off x="0" y="261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b="1">
                    <a:solidFill>
                      <a:srgbClr val="4D8DFF"/>
                    </a:solidFill>
                    <a:latin typeface="Courier New" pitchFamily="49" charset="0"/>
                  </a:rPr>
                  <a:t>	8	</a:t>
                </a:r>
                <a:endParaRPr lang="en-US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1" name="Group 1052"/>
            <p:cNvGrpSpPr>
              <a:grpSpLocks/>
            </p:cNvGrpSpPr>
            <p:nvPr/>
          </p:nvGrpSpPr>
          <p:grpSpPr bwMode="auto">
            <a:xfrm>
              <a:off x="0" y="2992"/>
              <a:ext cx="3072" cy="374"/>
              <a:chOff x="0" y="2992"/>
              <a:chExt cx="3072" cy="374"/>
            </a:xfrm>
          </p:grpSpPr>
          <p:sp>
            <p:nvSpPr>
              <p:cNvPr id="24624" name="Rectangle 1053"/>
              <p:cNvSpPr>
                <a:spLocks noChangeArrowheads="1"/>
              </p:cNvSpPr>
              <p:nvPr/>
            </p:nvSpPr>
            <p:spPr bwMode="auto">
              <a:xfrm>
                <a:off x="0" y="299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24625" name="Rectangle 1054"/>
              <p:cNvSpPr>
                <a:spLocks noChangeArrowheads="1"/>
              </p:cNvSpPr>
              <p:nvPr/>
            </p:nvSpPr>
            <p:spPr bwMode="auto">
              <a:xfrm>
                <a:off x="0" y="299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b="1" dirty="0">
                    <a:solidFill>
                      <a:srgbClr val="4D8DFF"/>
                    </a:solidFill>
                    <a:latin typeface="Courier New" pitchFamily="49" charset="0"/>
                  </a:rPr>
                  <a:t>	9	</a:t>
                </a:r>
                <a:r>
                  <a:rPr lang="en-US" b="1" dirty="0">
                    <a:latin typeface="Courier New" pitchFamily="49" charset="0"/>
                  </a:rPr>
                  <a:t>   </a:t>
                </a:r>
                <a:r>
                  <a:rPr lang="en-US" b="1" dirty="0" err="1" smtClean="0">
                    <a:latin typeface="Courier New" pitchFamily="49" charset="0"/>
                  </a:rPr>
                  <a:t>cout</a:t>
                </a:r>
                <a:r>
                  <a:rPr lang="en-US" b="1" dirty="0" smtClean="0">
                    <a:latin typeface="Courier New" pitchFamily="49" charset="0"/>
                  </a:rPr>
                  <a:t> </a:t>
                </a:r>
                <a:r>
                  <a:rPr lang="en-US" b="1" dirty="0">
                    <a:latin typeface="Courier New" pitchFamily="49" charset="0"/>
                  </a:rPr>
                  <a:t>&lt;&lt; "Enter first integer\n";  </a:t>
                </a:r>
                <a:r>
                  <a:rPr lang="en-US" b="1" dirty="0">
                    <a:solidFill>
                      <a:srgbClr val="33CC33"/>
                    </a:solidFill>
                    <a:latin typeface="Courier New" pitchFamily="49" charset="0"/>
                  </a:rPr>
                  <a:t>// prompt</a:t>
                </a:r>
                <a:endParaRPr lang="en-US" b="1" dirty="0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b="1" dirty="0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2" name="Group 1055"/>
            <p:cNvGrpSpPr>
              <a:grpSpLocks/>
            </p:cNvGrpSpPr>
            <p:nvPr/>
          </p:nvGrpSpPr>
          <p:grpSpPr bwMode="auto">
            <a:xfrm>
              <a:off x="0" y="3366"/>
              <a:ext cx="3072" cy="374"/>
              <a:chOff x="0" y="3366"/>
              <a:chExt cx="3072" cy="374"/>
            </a:xfrm>
          </p:grpSpPr>
          <p:sp>
            <p:nvSpPr>
              <p:cNvPr id="24622" name="Rectangle 1056"/>
              <p:cNvSpPr>
                <a:spLocks noChangeArrowheads="1"/>
              </p:cNvSpPr>
              <p:nvPr/>
            </p:nvSpPr>
            <p:spPr bwMode="auto">
              <a:xfrm>
                <a:off x="0" y="336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24623" name="Rectangle 1057"/>
              <p:cNvSpPr>
                <a:spLocks noChangeArrowheads="1"/>
              </p:cNvSpPr>
              <p:nvPr/>
            </p:nvSpPr>
            <p:spPr bwMode="auto">
              <a:xfrm>
                <a:off x="0" y="336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b="1" dirty="0">
                    <a:solidFill>
                      <a:srgbClr val="4D8DFF"/>
                    </a:solidFill>
                    <a:latin typeface="Courier New" pitchFamily="49" charset="0"/>
                  </a:rPr>
                  <a:t>	10	</a:t>
                </a:r>
                <a:r>
                  <a:rPr lang="en-US" b="1" dirty="0">
                    <a:latin typeface="Courier New" pitchFamily="49" charset="0"/>
                  </a:rPr>
                  <a:t>   </a:t>
                </a:r>
                <a:r>
                  <a:rPr lang="en-US" b="1" dirty="0" err="1" smtClean="0">
                    <a:latin typeface="Courier New" pitchFamily="49" charset="0"/>
                  </a:rPr>
                  <a:t>cin</a:t>
                </a:r>
                <a:r>
                  <a:rPr lang="en-US" b="1" dirty="0" smtClean="0">
                    <a:latin typeface="Courier New" pitchFamily="49" charset="0"/>
                  </a:rPr>
                  <a:t> </a:t>
                </a:r>
                <a:r>
                  <a:rPr lang="en-US" b="1" dirty="0">
                    <a:latin typeface="Courier New" pitchFamily="49" charset="0"/>
                  </a:rPr>
                  <a:t>&gt;&gt; integer1;                 </a:t>
                </a:r>
                <a:r>
                  <a:rPr lang="en-US" b="1" dirty="0">
                    <a:solidFill>
                      <a:srgbClr val="33CC33"/>
                    </a:solidFill>
                    <a:latin typeface="Courier New" pitchFamily="49" charset="0"/>
                  </a:rPr>
                  <a:t> // read an integer</a:t>
                </a:r>
                <a:endParaRPr lang="en-US" b="1" dirty="0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b="1" dirty="0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3" name="Group 1058"/>
            <p:cNvGrpSpPr>
              <a:grpSpLocks/>
            </p:cNvGrpSpPr>
            <p:nvPr/>
          </p:nvGrpSpPr>
          <p:grpSpPr bwMode="auto">
            <a:xfrm>
              <a:off x="0" y="3740"/>
              <a:ext cx="3072" cy="374"/>
              <a:chOff x="0" y="3740"/>
              <a:chExt cx="3072" cy="374"/>
            </a:xfrm>
          </p:grpSpPr>
          <p:sp>
            <p:nvSpPr>
              <p:cNvPr id="24620" name="Rectangle 1059"/>
              <p:cNvSpPr>
                <a:spLocks noChangeArrowheads="1"/>
              </p:cNvSpPr>
              <p:nvPr/>
            </p:nvSpPr>
            <p:spPr bwMode="auto">
              <a:xfrm>
                <a:off x="0" y="374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24621" name="Rectangle 1060"/>
              <p:cNvSpPr>
                <a:spLocks noChangeArrowheads="1"/>
              </p:cNvSpPr>
              <p:nvPr/>
            </p:nvSpPr>
            <p:spPr bwMode="auto">
              <a:xfrm>
                <a:off x="0" y="374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b="1" dirty="0">
                    <a:solidFill>
                      <a:srgbClr val="4D8DFF"/>
                    </a:solidFill>
                    <a:latin typeface="Courier New" pitchFamily="49" charset="0"/>
                  </a:rPr>
                  <a:t>	11	</a:t>
                </a:r>
                <a:r>
                  <a:rPr lang="en-US" b="1" dirty="0">
                    <a:latin typeface="Courier New" pitchFamily="49" charset="0"/>
                  </a:rPr>
                  <a:t>   </a:t>
                </a:r>
                <a:r>
                  <a:rPr lang="en-US" b="1" dirty="0" err="1" smtClean="0">
                    <a:latin typeface="Courier New" pitchFamily="49" charset="0"/>
                  </a:rPr>
                  <a:t>cout</a:t>
                </a:r>
                <a:r>
                  <a:rPr lang="en-US" b="1" dirty="0" smtClean="0">
                    <a:latin typeface="Courier New" pitchFamily="49" charset="0"/>
                  </a:rPr>
                  <a:t> </a:t>
                </a:r>
                <a:r>
                  <a:rPr lang="en-US" b="1" dirty="0">
                    <a:latin typeface="Courier New" pitchFamily="49" charset="0"/>
                  </a:rPr>
                  <a:t>&lt;&lt; "Enter second integer\n"; </a:t>
                </a:r>
                <a:r>
                  <a:rPr lang="en-US" b="1" dirty="0">
                    <a:solidFill>
                      <a:srgbClr val="33CC33"/>
                    </a:solidFill>
                    <a:latin typeface="Courier New" pitchFamily="49" charset="0"/>
                  </a:rPr>
                  <a:t>// prompt</a:t>
                </a:r>
                <a:endParaRPr lang="en-US" b="1" dirty="0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b="1" dirty="0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4" name="Group 1061"/>
            <p:cNvGrpSpPr>
              <a:grpSpLocks/>
            </p:cNvGrpSpPr>
            <p:nvPr/>
          </p:nvGrpSpPr>
          <p:grpSpPr bwMode="auto">
            <a:xfrm>
              <a:off x="0" y="4114"/>
              <a:ext cx="3072" cy="374"/>
              <a:chOff x="0" y="4114"/>
              <a:chExt cx="3072" cy="374"/>
            </a:xfrm>
          </p:grpSpPr>
          <p:sp>
            <p:nvSpPr>
              <p:cNvPr id="24618" name="Rectangle 1062"/>
              <p:cNvSpPr>
                <a:spLocks noChangeArrowheads="1"/>
              </p:cNvSpPr>
              <p:nvPr/>
            </p:nvSpPr>
            <p:spPr bwMode="auto">
              <a:xfrm>
                <a:off x="0" y="411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24619" name="Rectangle 1063"/>
              <p:cNvSpPr>
                <a:spLocks noChangeArrowheads="1"/>
              </p:cNvSpPr>
              <p:nvPr/>
            </p:nvSpPr>
            <p:spPr bwMode="auto">
              <a:xfrm>
                <a:off x="0" y="411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b="1" dirty="0">
                    <a:solidFill>
                      <a:srgbClr val="4D8DFF"/>
                    </a:solidFill>
                    <a:latin typeface="Courier New" pitchFamily="49" charset="0"/>
                  </a:rPr>
                  <a:t>	12	</a:t>
                </a:r>
                <a:r>
                  <a:rPr lang="en-US" b="1" dirty="0">
                    <a:latin typeface="Courier New" pitchFamily="49" charset="0"/>
                  </a:rPr>
                  <a:t>   </a:t>
                </a:r>
                <a:r>
                  <a:rPr lang="en-US" b="1" dirty="0" err="1" smtClean="0">
                    <a:latin typeface="Courier New" pitchFamily="49" charset="0"/>
                  </a:rPr>
                  <a:t>cin</a:t>
                </a:r>
                <a:r>
                  <a:rPr lang="en-US" b="1" dirty="0" smtClean="0">
                    <a:latin typeface="Courier New" pitchFamily="49" charset="0"/>
                  </a:rPr>
                  <a:t> </a:t>
                </a:r>
                <a:r>
                  <a:rPr lang="en-US" b="1" dirty="0">
                    <a:latin typeface="Courier New" pitchFamily="49" charset="0"/>
                  </a:rPr>
                  <a:t>&gt;&gt; integer2;                 </a:t>
                </a:r>
                <a:r>
                  <a:rPr lang="en-US" b="1" dirty="0">
                    <a:solidFill>
                      <a:srgbClr val="33CC33"/>
                    </a:solidFill>
                    <a:latin typeface="Courier New" pitchFamily="49" charset="0"/>
                  </a:rPr>
                  <a:t> // read an integer</a:t>
                </a:r>
                <a:endParaRPr lang="en-US" b="1" dirty="0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b="1" dirty="0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5" name="Group 1064"/>
            <p:cNvGrpSpPr>
              <a:grpSpLocks/>
            </p:cNvGrpSpPr>
            <p:nvPr/>
          </p:nvGrpSpPr>
          <p:grpSpPr bwMode="auto">
            <a:xfrm>
              <a:off x="0" y="4488"/>
              <a:ext cx="3072" cy="374"/>
              <a:chOff x="0" y="4488"/>
              <a:chExt cx="3072" cy="374"/>
            </a:xfrm>
          </p:grpSpPr>
          <p:sp>
            <p:nvSpPr>
              <p:cNvPr id="24616" name="Rectangle 1065"/>
              <p:cNvSpPr>
                <a:spLocks noChangeArrowheads="1"/>
              </p:cNvSpPr>
              <p:nvPr/>
            </p:nvSpPr>
            <p:spPr bwMode="auto">
              <a:xfrm>
                <a:off x="0" y="448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24617" name="Rectangle 1066"/>
              <p:cNvSpPr>
                <a:spLocks noChangeArrowheads="1"/>
              </p:cNvSpPr>
              <p:nvPr/>
            </p:nvSpPr>
            <p:spPr bwMode="auto">
              <a:xfrm>
                <a:off x="0" y="448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b="1">
                    <a:solidFill>
                      <a:srgbClr val="4D8DFF"/>
                    </a:solidFill>
                    <a:latin typeface="Courier New" pitchFamily="49" charset="0"/>
                  </a:rPr>
                  <a:t>	13	</a:t>
                </a:r>
                <a:r>
                  <a:rPr lang="en-US" b="1">
                    <a:latin typeface="Courier New" pitchFamily="49" charset="0"/>
                  </a:rPr>
                  <a:t>   sum = integer1 + integer2;       </a:t>
                </a:r>
                <a:r>
                  <a:rPr lang="en-US" b="1">
                    <a:solidFill>
                      <a:srgbClr val="33CC33"/>
                    </a:solidFill>
                    <a:latin typeface="Courier New" pitchFamily="49" charset="0"/>
                  </a:rPr>
                  <a:t>      // assignment of sum</a:t>
                </a:r>
                <a:endParaRPr lang="en-US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6" name="Group 1067"/>
            <p:cNvGrpSpPr>
              <a:grpSpLocks/>
            </p:cNvGrpSpPr>
            <p:nvPr/>
          </p:nvGrpSpPr>
          <p:grpSpPr bwMode="auto">
            <a:xfrm>
              <a:off x="0" y="4862"/>
              <a:ext cx="3072" cy="374"/>
              <a:chOff x="0" y="4862"/>
              <a:chExt cx="3072" cy="374"/>
            </a:xfrm>
          </p:grpSpPr>
          <p:sp>
            <p:nvSpPr>
              <p:cNvPr id="24614" name="Rectangle 1068"/>
              <p:cNvSpPr>
                <a:spLocks noChangeArrowheads="1"/>
              </p:cNvSpPr>
              <p:nvPr/>
            </p:nvSpPr>
            <p:spPr bwMode="auto">
              <a:xfrm>
                <a:off x="0" y="486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24615" name="Rectangle 1069"/>
              <p:cNvSpPr>
                <a:spLocks noChangeArrowheads="1"/>
              </p:cNvSpPr>
              <p:nvPr/>
            </p:nvSpPr>
            <p:spPr bwMode="auto">
              <a:xfrm>
                <a:off x="0" y="486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b="1" dirty="0">
                    <a:solidFill>
                      <a:srgbClr val="4D8DFF"/>
                    </a:solidFill>
                    <a:latin typeface="Courier New" pitchFamily="49" charset="0"/>
                  </a:rPr>
                  <a:t>	14	</a:t>
                </a:r>
                <a:r>
                  <a:rPr lang="en-US" b="1" dirty="0">
                    <a:latin typeface="Courier New" pitchFamily="49" charset="0"/>
                  </a:rPr>
                  <a:t>   </a:t>
                </a:r>
                <a:r>
                  <a:rPr lang="en-US" b="1" dirty="0" err="1" smtClean="0">
                    <a:latin typeface="Courier New" pitchFamily="49" charset="0"/>
                  </a:rPr>
                  <a:t>cout</a:t>
                </a:r>
                <a:r>
                  <a:rPr lang="en-US" b="1" dirty="0" smtClean="0">
                    <a:latin typeface="Courier New" pitchFamily="49" charset="0"/>
                  </a:rPr>
                  <a:t> </a:t>
                </a:r>
                <a:r>
                  <a:rPr lang="en-US" b="1" dirty="0">
                    <a:latin typeface="Courier New" pitchFamily="49" charset="0"/>
                  </a:rPr>
                  <a:t>&lt;&lt; "Sum is " &lt;&lt; sum &lt;&lt; </a:t>
                </a:r>
                <a:r>
                  <a:rPr lang="en-US" b="1" dirty="0" err="1">
                    <a:latin typeface="Courier New" pitchFamily="49" charset="0"/>
                  </a:rPr>
                  <a:t>std</a:t>
                </a:r>
                <a:r>
                  <a:rPr lang="en-US" b="1" dirty="0">
                    <a:latin typeface="Courier New" pitchFamily="49" charset="0"/>
                  </a:rPr>
                  <a:t>::</a:t>
                </a:r>
                <a:r>
                  <a:rPr lang="en-US" b="1" dirty="0" err="1">
                    <a:latin typeface="Courier New" pitchFamily="49" charset="0"/>
                  </a:rPr>
                  <a:t>endl</a:t>
                </a:r>
                <a:r>
                  <a:rPr lang="en-US" b="1" dirty="0">
                    <a:latin typeface="Courier New" pitchFamily="49" charset="0"/>
                  </a:rPr>
                  <a:t>; </a:t>
                </a:r>
                <a:r>
                  <a:rPr lang="en-US" b="1" dirty="0">
                    <a:solidFill>
                      <a:srgbClr val="33CC33"/>
                    </a:solidFill>
                    <a:latin typeface="Courier New" pitchFamily="49" charset="0"/>
                  </a:rPr>
                  <a:t>// print sum</a:t>
                </a:r>
                <a:endParaRPr lang="en-US" b="1" dirty="0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b="1" dirty="0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7" name="Group 1070"/>
            <p:cNvGrpSpPr>
              <a:grpSpLocks/>
            </p:cNvGrpSpPr>
            <p:nvPr/>
          </p:nvGrpSpPr>
          <p:grpSpPr bwMode="auto">
            <a:xfrm>
              <a:off x="0" y="5236"/>
              <a:ext cx="3072" cy="374"/>
              <a:chOff x="0" y="5236"/>
              <a:chExt cx="3072" cy="374"/>
            </a:xfrm>
          </p:grpSpPr>
          <p:sp>
            <p:nvSpPr>
              <p:cNvPr id="24612" name="Rectangle 1071"/>
              <p:cNvSpPr>
                <a:spLocks noChangeArrowheads="1"/>
              </p:cNvSpPr>
              <p:nvPr/>
            </p:nvSpPr>
            <p:spPr bwMode="auto">
              <a:xfrm>
                <a:off x="0" y="523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24613" name="Rectangle 1072"/>
              <p:cNvSpPr>
                <a:spLocks noChangeArrowheads="1"/>
              </p:cNvSpPr>
              <p:nvPr/>
            </p:nvSpPr>
            <p:spPr bwMode="auto">
              <a:xfrm>
                <a:off x="0" y="523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b="1">
                    <a:solidFill>
                      <a:srgbClr val="4D8DFF"/>
                    </a:solidFill>
                    <a:latin typeface="Courier New" pitchFamily="49" charset="0"/>
                  </a:rPr>
                  <a:t>	15	</a:t>
                </a:r>
                <a:endParaRPr lang="en-US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8" name="Group 1073"/>
            <p:cNvGrpSpPr>
              <a:grpSpLocks/>
            </p:cNvGrpSpPr>
            <p:nvPr/>
          </p:nvGrpSpPr>
          <p:grpSpPr bwMode="auto">
            <a:xfrm>
              <a:off x="0" y="5610"/>
              <a:ext cx="3072" cy="374"/>
              <a:chOff x="0" y="5610"/>
              <a:chExt cx="3072" cy="374"/>
            </a:xfrm>
          </p:grpSpPr>
          <p:sp>
            <p:nvSpPr>
              <p:cNvPr id="24610" name="Rectangle 1074"/>
              <p:cNvSpPr>
                <a:spLocks noChangeArrowheads="1"/>
              </p:cNvSpPr>
              <p:nvPr/>
            </p:nvSpPr>
            <p:spPr bwMode="auto">
              <a:xfrm>
                <a:off x="0" y="561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24611" name="Rectangle 1075"/>
              <p:cNvSpPr>
                <a:spLocks noChangeArrowheads="1"/>
              </p:cNvSpPr>
              <p:nvPr/>
            </p:nvSpPr>
            <p:spPr bwMode="auto">
              <a:xfrm>
                <a:off x="0" y="561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b="1">
                    <a:solidFill>
                      <a:srgbClr val="4D8DFF"/>
                    </a:solidFill>
                    <a:latin typeface="Courier New" pitchFamily="49" charset="0"/>
                  </a:rPr>
                  <a:t>	16	</a:t>
                </a:r>
                <a:r>
                  <a:rPr lang="en-US" b="1">
                    <a:latin typeface="Courier New" pitchFamily="49" charset="0"/>
                  </a:rPr>
                  <a:t>   </a:t>
                </a:r>
                <a:r>
                  <a:rPr lang="en-US" b="1">
                    <a:solidFill>
                      <a:srgbClr val="275AFF"/>
                    </a:solidFill>
                    <a:latin typeface="Courier New" pitchFamily="49" charset="0"/>
                  </a:rPr>
                  <a:t>return</a:t>
                </a:r>
                <a:r>
                  <a:rPr lang="en-US" b="1">
                    <a:latin typeface="Courier New" pitchFamily="49" charset="0"/>
                  </a:rPr>
                  <a:t> 0;   </a:t>
                </a:r>
                <a:r>
                  <a:rPr lang="en-US" b="1">
                    <a:solidFill>
                      <a:srgbClr val="33CC33"/>
                    </a:solidFill>
                    <a:latin typeface="Courier New" pitchFamily="49" charset="0"/>
                  </a:rPr>
                  <a:t>// indicate that program ended successfully</a:t>
                </a:r>
                <a:endParaRPr lang="en-US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9" name="Group 1076"/>
            <p:cNvGrpSpPr>
              <a:grpSpLocks/>
            </p:cNvGrpSpPr>
            <p:nvPr/>
          </p:nvGrpSpPr>
          <p:grpSpPr bwMode="auto">
            <a:xfrm>
              <a:off x="0" y="5984"/>
              <a:ext cx="3072" cy="374"/>
              <a:chOff x="0" y="5984"/>
              <a:chExt cx="3072" cy="374"/>
            </a:xfrm>
          </p:grpSpPr>
          <p:sp>
            <p:nvSpPr>
              <p:cNvPr id="24608" name="Rectangle 1077"/>
              <p:cNvSpPr>
                <a:spLocks noChangeArrowheads="1"/>
              </p:cNvSpPr>
              <p:nvPr/>
            </p:nvSpPr>
            <p:spPr bwMode="auto">
              <a:xfrm>
                <a:off x="0" y="598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24609" name="Rectangle 1078"/>
              <p:cNvSpPr>
                <a:spLocks noChangeArrowheads="1"/>
              </p:cNvSpPr>
              <p:nvPr/>
            </p:nvSpPr>
            <p:spPr bwMode="auto">
              <a:xfrm>
                <a:off x="0" y="598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b="1">
                    <a:solidFill>
                      <a:srgbClr val="4D8DFF"/>
                    </a:solidFill>
                    <a:latin typeface="Courier New" pitchFamily="49" charset="0"/>
                  </a:rPr>
                  <a:t>	17	</a:t>
                </a:r>
                <a:r>
                  <a:rPr lang="en-US" b="1">
                    <a:latin typeface="Courier New" pitchFamily="49" charset="0"/>
                  </a:rPr>
                  <a:t>}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</p:grpSp>
      <p:sp>
        <p:nvSpPr>
          <p:cNvPr id="24581" name="Rectangle 1079"/>
          <p:cNvSpPr>
            <a:spLocks noChangeArrowheads="1"/>
          </p:cNvSpPr>
          <p:nvPr/>
        </p:nvSpPr>
        <p:spPr bwMode="auto">
          <a:xfrm>
            <a:off x="0" y="4648200"/>
            <a:ext cx="6781800" cy="1187450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>
                <a:latin typeface="Courier New" pitchFamily="49" charset="0"/>
              </a:rPr>
              <a:t>Enter first integer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>
                <a:latin typeface="Courier New" pitchFamily="49" charset="0"/>
              </a:rPr>
              <a:t>45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>
                <a:latin typeface="Courier New" pitchFamily="49" charset="0"/>
              </a:rPr>
              <a:t>Enter second integer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>
                <a:latin typeface="Courier New" pitchFamily="49" charset="0"/>
              </a:rPr>
              <a:t>72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>
                <a:latin typeface="Courier New" pitchFamily="49" charset="0"/>
              </a:rPr>
              <a:t>Sum is 117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endParaRPr lang="en-US" b="1">
              <a:solidFill>
                <a:schemeClr val="tx1"/>
              </a:solidFill>
              <a:latin typeface="Courier New" pitchFamily="49" charset="0"/>
            </a:endParaRPr>
          </a:p>
        </p:txBody>
      </p:sp>
      <p:grpSp>
        <p:nvGrpSpPr>
          <p:cNvPr id="20" name="Group 1083"/>
          <p:cNvGrpSpPr>
            <a:grpSpLocks/>
          </p:cNvGrpSpPr>
          <p:nvPr/>
        </p:nvGrpSpPr>
        <p:grpSpPr bwMode="auto">
          <a:xfrm>
            <a:off x="2667000" y="2133600"/>
            <a:ext cx="6019800" cy="590550"/>
            <a:chOff x="1680" y="1344"/>
            <a:chExt cx="3792" cy="372"/>
          </a:xfrm>
        </p:grpSpPr>
        <p:sp>
          <p:nvSpPr>
            <p:cNvPr id="24589" name="Text Box 1080"/>
            <p:cNvSpPr txBox="1">
              <a:spLocks noChangeArrowheads="1"/>
            </p:cNvSpPr>
            <p:nvPr/>
          </p:nvSpPr>
          <p:spPr bwMode="auto">
            <a:xfrm>
              <a:off x="2880" y="1344"/>
              <a:ext cx="2592" cy="372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600"/>
                <a:t>Notice how </a:t>
              </a:r>
              <a:r>
                <a:rPr lang="en-US" sz="1600" b="1">
                  <a:latin typeface="Courier New" pitchFamily="49" charset="0"/>
                </a:rPr>
                <a:t>std::cin</a:t>
              </a:r>
              <a:r>
                <a:rPr lang="en-US" sz="1600"/>
                <a:t> is used to get user input.</a:t>
              </a:r>
            </a:p>
          </p:txBody>
        </p:sp>
        <p:sp>
          <p:nvSpPr>
            <p:cNvPr id="24590" name="Line 1082"/>
            <p:cNvSpPr>
              <a:spLocks noChangeShapeType="1"/>
            </p:cNvSpPr>
            <p:nvPr/>
          </p:nvSpPr>
          <p:spPr bwMode="auto">
            <a:xfrm flipH="1">
              <a:off x="1680" y="1536"/>
              <a:ext cx="11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>
              <a:spAutoFit/>
            </a:bodyPr>
            <a:lstStyle/>
            <a:p>
              <a:endParaRPr lang="ar-EG"/>
            </a:p>
          </p:txBody>
        </p:sp>
      </p:grpSp>
      <p:grpSp>
        <p:nvGrpSpPr>
          <p:cNvPr id="21" name="Group 1086"/>
          <p:cNvGrpSpPr>
            <a:grpSpLocks/>
          </p:cNvGrpSpPr>
          <p:nvPr/>
        </p:nvGrpSpPr>
        <p:grpSpPr bwMode="auto">
          <a:xfrm>
            <a:off x="2667000" y="3581400"/>
            <a:ext cx="6019800" cy="1489075"/>
            <a:chOff x="1680" y="2256"/>
            <a:chExt cx="3792" cy="938"/>
          </a:xfrm>
        </p:grpSpPr>
        <p:sp>
          <p:nvSpPr>
            <p:cNvPr id="24587" name="Text Box 1084"/>
            <p:cNvSpPr txBox="1">
              <a:spLocks noChangeArrowheads="1"/>
            </p:cNvSpPr>
            <p:nvPr/>
          </p:nvSpPr>
          <p:spPr bwMode="auto">
            <a:xfrm>
              <a:off x="1680" y="2976"/>
              <a:ext cx="3792" cy="21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600"/>
                <a:t>Variables can be output using </a:t>
              </a:r>
              <a:r>
                <a:rPr lang="en-US" sz="1600" b="1">
                  <a:latin typeface="Courier New" pitchFamily="49" charset="0"/>
                </a:rPr>
                <a:t>std::cout &lt;&lt; variableName</a:t>
              </a:r>
              <a:r>
                <a:rPr lang="en-US" sz="1600">
                  <a:latin typeface="Times" pitchFamily="18" charset="0"/>
                </a:rPr>
                <a:t>.</a:t>
              </a:r>
            </a:p>
          </p:txBody>
        </p:sp>
        <p:sp>
          <p:nvSpPr>
            <p:cNvPr id="24588" name="Line 1085"/>
            <p:cNvSpPr>
              <a:spLocks noChangeShapeType="1"/>
            </p:cNvSpPr>
            <p:nvPr/>
          </p:nvSpPr>
          <p:spPr bwMode="auto">
            <a:xfrm flipH="1" flipV="1">
              <a:off x="1968" y="2256"/>
              <a:ext cx="672" cy="7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>
              <a:spAutoFit/>
            </a:bodyPr>
            <a:lstStyle/>
            <a:p>
              <a:endParaRPr lang="ar-EG"/>
            </a:p>
          </p:txBody>
        </p:sp>
      </p:grpSp>
      <p:grpSp>
        <p:nvGrpSpPr>
          <p:cNvPr id="22" name="Group 1089"/>
          <p:cNvGrpSpPr>
            <a:grpSpLocks/>
          </p:cNvGrpSpPr>
          <p:nvPr/>
        </p:nvGrpSpPr>
        <p:grpSpPr bwMode="auto">
          <a:xfrm>
            <a:off x="4419600" y="3581400"/>
            <a:ext cx="4343400" cy="819150"/>
            <a:chOff x="2784" y="2256"/>
            <a:chExt cx="2736" cy="516"/>
          </a:xfrm>
        </p:grpSpPr>
        <p:sp>
          <p:nvSpPr>
            <p:cNvPr id="24585" name="Text Box 1087"/>
            <p:cNvSpPr txBox="1">
              <a:spLocks noChangeArrowheads="1"/>
            </p:cNvSpPr>
            <p:nvPr/>
          </p:nvSpPr>
          <p:spPr bwMode="auto">
            <a:xfrm>
              <a:off x="3312" y="2400"/>
              <a:ext cx="2208" cy="372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600" b="1">
                  <a:latin typeface="Courier New" pitchFamily="49" charset="0"/>
                </a:rPr>
                <a:t>std::endl</a:t>
              </a:r>
              <a:r>
                <a:rPr lang="en-US" sz="1600"/>
                <a:t> flushes the buffer and prints a newline.</a:t>
              </a:r>
            </a:p>
          </p:txBody>
        </p:sp>
        <p:sp>
          <p:nvSpPr>
            <p:cNvPr id="24586" name="Line 1088"/>
            <p:cNvSpPr>
              <a:spLocks noChangeShapeType="1"/>
            </p:cNvSpPr>
            <p:nvPr/>
          </p:nvSpPr>
          <p:spPr bwMode="auto">
            <a:xfrm flipH="1" flipV="1">
              <a:off x="2784" y="2256"/>
              <a:ext cx="528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>
              <a:spAutoFit/>
            </a:bodyPr>
            <a:lstStyle/>
            <a:p>
              <a:endParaRPr lang="ar-EG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>
          <a:xfrm>
            <a:off x="8610600" y="1071546"/>
            <a:ext cx="533400" cy="5176854"/>
          </a:xfrm>
        </p:spPr>
        <p:txBody>
          <a:bodyPr>
            <a:normAutofit fontScale="90000"/>
          </a:bodyPr>
          <a:lstStyle>
            <a:extLst/>
          </a:lstStyle>
          <a:p>
            <a:endParaRPr lang="en-US" dirty="0"/>
          </a:p>
        </p:txBody>
      </p:sp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238124"/>
            <a:ext cx="8077200" cy="619108"/>
          </a:xfrm>
        </p:spPr>
        <p:txBody>
          <a:bodyPr>
            <a:noAutofit/>
          </a:bodyPr>
          <a:lstStyle>
            <a:extLst/>
          </a:lstStyle>
          <a:p>
            <a:pPr algn="ctr"/>
            <a:r>
              <a:rPr lang="en-US" sz="3600" dirty="0" smtClean="0"/>
              <a:t>7. a Simple Program:</a:t>
            </a:r>
            <a:br>
              <a:rPr lang="en-US" sz="3600" dirty="0" smtClean="0"/>
            </a:br>
            <a:endParaRPr lang="en-US" sz="3600" dirty="0"/>
          </a:p>
        </p:txBody>
      </p:sp>
      <p:sp>
        <p:nvSpPr>
          <p:cNvPr id="4" name="Rectangle 3"/>
          <p:cNvSpPr/>
          <p:nvPr/>
        </p:nvSpPr>
        <p:spPr>
          <a:xfrm>
            <a:off x="2357422" y="857232"/>
            <a:ext cx="459080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Calculating the area of a Circle</a:t>
            </a:r>
            <a:endParaRPr lang="ar-EG" sz="2800" dirty="0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785786" y="1357575"/>
            <a:ext cx="7215187" cy="4929187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1" anchor="ctr">
            <a:spAutoFit/>
          </a:bodyPr>
          <a:lstStyle/>
          <a:p>
            <a:pPr>
              <a:defRPr/>
            </a:pPr>
            <a:endParaRPr lang="ar-EG"/>
          </a:p>
        </p:txBody>
      </p:sp>
      <p:sp>
        <p:nvSpPr>
          <p:cNvPr id="6" name="TextBox 5"/>
          <p:cNvSpPr txBox="1"/>
          <p:nvPr/>
        </p:nvSpPr>
        <p:spPr>
          <a:xfrm>
            <a:off x="785810" y="1323920"/>
            <a:ext cx="7286652" cy="495520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defRPr/>
            </a:pPr>
            <a:r>
              <a:rPr lang="en-US" sz="2000" dirty="0"/>
              <a:t># include &lt;</a:t>
            </a:r>
            <a:r>
              <a:rPr lang="en-US" sz="2000" dirty="0" err="1" smtClean="0"/>
              <a:t>iostream</a:t>
            </a:r>
            <a:r>
              <a:rPr lang="en-US" sz="2000" dirty="0" smtClean="0"/>
              <a:t>&gt;</a:t>
            </a:r>
            <a:endParaRPr lang="en-US" sz="2000" dirty="0"/>
          </a:p>
          <a:p>
            <a:pPr>
              <a:defRPr/>
            </a:pPr>
            <a:r>
              <a:rPr lang="en-US" sz="2000" dirty="0"/>
              <a:t># define   PI    </a:t>
            </a:r>
            <a:r>
              <a:rPr lang="en-US" sz="2000" dirty="0" smtClean="0"/>
              <a:t>3.14</a:t>
            </a:r>
          </a:p>
          <a:p>
            <a:pPr>
              <a:defRPr/>
            </a:pPr>
            <a:r>
              <a:rPr lang="en-US" sz="2000" dirty="0" smtClean="0"/>
              <a:t>using namespace </a:t>
            </a:r>
            <a:r>
              <a:rPr lang="en-US" sz="2000" dirty="0" err="1" smtClean="0"/>
              <a:t>std</a:t>
            </a:r>
            <a:r>
              <a:rPr lang="en-US" sz="2000" dirty="0" smtClean="0"/>
              <a:t>;</a:t>
            </a:r>
            <a:endParaRPr lang="en-US" sz="2000" dirty="0"/>
          </a:p>
          <a:p>
            <a:pPr>
              <a:defRPr/>
            </a:pPr>
            <a:r>
              <a:rPr lang="en-US" sz="2000" dirty="0" err="1" smtClean="0"/>
              <a:t>int</a:t>
            </a:r>
            <a:r>
              <a:rPr lang="en-US" sz="2000" dirty="0" smtClean="0"/>
              <a:t> </a:t>
            </a:r>
            <a:r>
              <a:rPr lang="en-US" sz="2000" dirty="0"/>
              <a:t>main ( )</a:t>
            </a:r>
          </a:p>
          <a:p>
            <a:pPr>
              <a:defRPr/>
            </a:pPr>
            <a:r>
              <a:rPr lang="en-US" sz="2400" dirty="0"/>
              <a:t>{  </a:t>
            </a:r>
            <a:r>
              <a:rPr lang="en-US" sz="2000" dirty="0">
                <a:solidFill>
                  <a:schemeClr val="accent2">
                    <a:lumMod val="50000"/>
                  </a:schemeClr>
                </a:solidFill>
              </a:rPr>
              <a:t> /* This program asks the user to enter a radius then calculate the </a:t>
            </a: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</a:rPr>
              <a:t>area */</a:t>
            </a:r>
            <a:endParaRPr lang="en-US" sz="2000" dirty="0">
              <a:solidFill>
                <a:schemeClr val="accent2">
                  <a:lumMod val="50000"/>
                </a:schemeClr>
              </a:solidFill>
            </a:endParaRPr>
          </a:p>
          <a:p>
            <a:pPr>
              <a:defRPr/>
            </a:pPr>
            <a:r>
              <a:rPr lang="en-US" sz="2400" dirty="0"/>
              <a:t>float  radius, Area;</a:t>
            </a:r>
          </a:p>
          <a:p>
            <a:pPr>
              <a:defRPr/>
            </a:pPr>
            <a:r>
              <a:rPr lang="en-US" sz="2400" dirty="0" err="1"/>
              <a:t>cout</a:t>
            </a:r>
            <a:r>
              <a:rPr lang="en-US" sz="2400" dirty="0"/>
              <a:t>&lt;&lt; “ Please enter a radius: “ ;</a:t>
            </a:r>
          </a:p>
          <a:p>
            <a:pPr>
              <a:defRPr/>
            </a:pPr>
            <a:r>
              <a:rPr lang="en-US" sz="2400" dirty="0" err="1"/>
              <a:t>cin</a:t>
            </a:r>
            <a:r>
              <a:rPr lang="en-US" sz="2400" dirty="0"/>
              <a:t>&gt;&gt; radius;</a:t>
            </a:r>
          </a:p>
          <a:p>
            <a:pPr>
              <a:defRPr/>
            </a:pPr>
            <a:r>
              <a:rPr lang="en-US" sz="2400" dirty="0"/>
              <a:t>Area    =   PI  *  radius  *   radius  ;</a:t>
            </a:r>
          </a:p>
          <a:p>
            <a:pPr>
              <a:defRPr/>
            </a:pPr>
            <a:r>
              <a:rPr lang="en-US" sz="2400" dirty="0" err="1"/>
              <a:t>cout</a:t>
            </a:r>
            <a:r>
              <a:rPr lang="en-US" sz="2400" dirty="0"/>
              <a:t>&lt;&lt;  “ The area of the circle is ” &lt;&lt; Area ;</a:t>
            </a:r>
          </a:p>
          <a:p>
            <a:pPr>
              <a:defRPr/>
            </a:pPr>
            <a:r>
              <a:rPr lang="en-US" sz="2400" dirty="0"/>
              <a:t>r</a:t>
            </a:r>
            <a:r>
              <a:rPr lang="en-US" sz="2400" dirty="0" smtClean="0"/>
              <a:t>eturn 0;</a:t>
            </a:r>
          </a:p>
          <a:p>
            <a:pPr>
              <a:defRPr/>
            </a:pPr>
            <a:r>
              <a:rPr lang="en-US" sz="2400" dirty="0" smtClean="0"/>
              <a:t>}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en-US" sz="2400" dirty="0" smtClean="0">
                <a:solidFill>
                  <a:srgbClr val="0070C0"/>
                </a:solidFill>
              </a:rPr>
              <a:t>  </a:t>
            </a:r>
            <a:r>
              <a:rPr lang="en-US" sz="2400" dirty="0">
                <a:solidFill>
                  <a:srgbClr val="0070C0"/>
                </a:solidFill>
              </a:rPr>
              <a:t>Write a program to calculate the volume of a sphere.</a:t>
            </a:r>
            <a:endParaRPr lang="ar-EG" sz="24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142852"/>
            <a:ext cx="8077200" cy="714380"/>
          </a:xfrm>
        </p:spPr>
        <p:txBody>
          <a:bodyPr>
            <a:noAutofit/>
          </a:bodyPr>
          <a:lstStyle>
            <a:extLst/>
          </a:lstStyle>
          <a:p>
            <a:pPr algn="ctr" rtl="0"/>
            <a:r>
              <a:rPr lang="en-US" sz="3600" noProof="1" smtClean="0"/>
              <a:t>8.   </a:t>
            </a:r>
            <a:r>
              <a:rPr lang="en-US" sz="3600" noProof="1" smtClean="0"/>
              <a:t>The </a:t>
            </a:r>
            <a:r>
              <a:rPr lang="en-US" sz="3600" noProof="1" smtClean="0">
                <a:latin typeface="Courier New" pitchFamily="49" charset="0"/>
              </a:rPr>
              <a:t>if/else</a:t>
            </a:r>
            <a:r>
              <a:rPr lang="en-US" sz="3600" noProof="1" smtClean="0"/>
              <a:t> Selection Structure</a:t>
            </a:r>
            <a:endParaRPr lang="en-US" sz="3600" dirty="0" smtClean="0"/>
          </a:p>
          <a:p>
            <a:pPr algn="ctr" rtl="0"/>
            <a:endParaRPr lang="en-US" sz="3600" dirty="0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571472" y="857232"/>
            <a:ext cx="7500989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spcBef>
                <a:spcPct val="0"/>
              </a:spcBef>
              <a:defRPr/>
            </a:pPr>
            <a:r>
              <a:rPr lang="en-US" sz="3200" b="1" dirty="0" smtClean="0">
                <a:solidFill>
                  <a:srgbClr val="FF0000"/>
                </a:solidFill>
              </a:rPr>
              <a:t>Example: Finding the Maximum</a:t>
            </a:r>
            <a:endParaRPr lang="ar-EG" sz="3200" b="1" kern="0" dirty="0">
              <a:solidFill>
                <a:srgbClr val="FF00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6" name="Flowchart: Process 5"/>
          <p:cNvSpPr/>
          <p:nvPr/>
        </p:nvSpPr>
        <p:spPr bwMode="auto">
          <a:xfrm>
            <a:off x="1143000" y="1643063"/>
            <a:ext cx="6429375" cy="4286250"/>
          </a:xfrm>
          <a:prstGeom prst="flowChartProcess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>
            <a:spAutoFit/>
          </a:bodyPr>
          <a:lstStyle/>
          <a:p>
            <a:pPr>
              <a:defRPr/>
            </a:pPr>
            <a:endParaRPr lang="ar-EG">
              <a:solidFill>
                <a:srgbClr val="000000"/>
              </a:solidFill>
              <a:cs typeface="Times New Roman" pitchFamily="18" charset="0"/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4294967295"/>
          </p:nvPr>
        </p:nvSpPr>
        <p:spPr>
          <a:xfrm>
            <a:off x="1300163" y="1709738"/>
            <a:ext cx="6129357" cy="4148154"/>
          </a:xfrm>
          <a:prstGeom prst="rect">
            <a:avLst/>
          </a:prstGeom>
        </p:spPr>
        <p:txBody>
          <a:bodyPr/>
          <a:lstStyle/>
          <a:p>
            <a:pPr algn="l" rtl="0" eaLnBrk="1" hangingPunct="1">
              <a:buFont typeface="Wingdings" pitchFamily="2" charset="2"/>
              <a:buNone/>
            </a:pPr>
            <a:r>
              <a:rPr lang="en-US" sz="1700" b="1" dirty="0" smtClean="0">
                <a:latin typeface="Courier New" pitchFamily="49" charset="0"/>
              </a:rPr>
              <a:t>cout &lt;&lt; "Enter two integers: ";</a:t>
            </a:r>
          </a:p>
          <a:p>
            <a:pPr algn="l" rtl="0" eaLnBrk="1" hangingPunct="1">
              <a:buFont typeface="Wingdings" pitchFamily="2" charset="2"/>
              <a:buNone/>
            </a:pPr>
            <a:r>
              <a:rPr lang="en-US" sz="1700" b="1" dirty="0" smtClean="0">
                <a:latin typeface="Courier New" pitchFamily="49" charset="0"/>
              </a:rPr>
              <a:t>int Value1;</a:t>
            </a:r>
          </a:p>
          <a:p>
            <a:pPr algn="l" rtl="0" eaLnBrk="1" hangingPunct="1">
              <a:buFont typeface="Wingdings" pitchFamily="2" charset="2"/>
              <a:buNone/>
            </a:pPr>
            <a:r>
              <a:rPr lang="en-US" sz="1700" b="1" dirty="0" smtClean="0">
                <a:latin typeface="Courier New" pitchFamily="49" charset="0"/>
              </a:rPr>
              <a:t>int Value2;</a:t>
            </a:r>
          </a:p>
          <a:p>
            <a:pPr algn="l" rtl="0" eaLnBrk="1" hangingPunct="1">
              <a:buFont typeface="Wingdings" pitchFamily="2" charset="2"/>
              <a:buNone/>
            </a:pPr>
            <a:r>
              <a:rPr lang="en-US" sz="1700" b="1" dirty="0" err="1" smtClean="0">
                <a:latin typeface="Courier New" pitchFamily="49" charset="0"/>
              </a:rPr>
              <a:t>cin</a:t>
            </a:r>
            <a:r>
              <a:rPr lang="en-US" sz="1700" b="1" dirty="0" smtClean="0">
                <a:latin typeface="Courier New" pitchFamily="49" charset="0"/>
              </a:rPr>
              <a:t> &gt;&gt; Value1 &gt;&gt; Value2;</a:t>
            </a:r>
          </a:p>
          <a:p>
            <a:pPr algn="l" rtl="0" eaLnBrk="1" hangingPunct="1">
              <a:buFont typeface="Wingdings" pitchFamily="2" charset="2"/>
              <a:buNone/>
            </a:pPr>
            <a:r>
              <a:rPr lang="en-US" sz="1700" b="1" dirty="0" smtClean="0">
                <a:latin typeface="Courier New" pitchFamily="49" charset="0"/>
              </a:rPr>
              <a:t>int Max;</a:t>
            </a:r>
          </a:p>
          <a:p>
            <a:pPr algn="l" rtl="0" eaLnBrk="1" hangingPunct="1">
              <a:buFont typeface="Wingdings" pitchFamily="2" charset="2"/>
              <a:buNone/>
            </a:pPr>
            <a:r>
              <a:rPr lang="en-US" sz="1700" b="1" dirty="0" smtClean="0">
                <a:latin typeface="Courier New" pitchFamily="49" charset="0"/>
              </a:rPr>
              <a:t>if (Value1 &lt; Value2) {</a:t>
            </a:r>
          </a:p>
          <a:p>
            <a:pPr algn="l" rtl="0" eaLnBrk="1" hangingPunct="1">
              <a:buFont typeface="Wingdings" pitchFamily="2" charset="2"/>
              <a:buNone/>
            </a:pPr>
            <a:r>
              <a:rPr lang="en-US" sz="1700" b="1" dirty="0" smtClean="0">
                <a:latin typeface="Courier New" pitchFamily="49" charset="0"/>
              </a:rPr>
              <a:t>	 Max = Value2;</a:t>
            </a:r>
          </a:p>
          <a:p>
            <a:pPr algn="l" rtl="0" eaLnBrk="1" hangingPunct="1">
              <a:buFont typeface="Wingdings" pitchFamily="2" charset="2"/>
              <a:buNone/>
            </a:pPr>
            <a:r>
              <a:rPr lang="en-US" sz="1700" b="1" dirty="0" smtClean="0">
                <a:latin typeface="Courier New" pitchFamily="49" charset="0"/>
              </a:rPr>
              <a:t>}</a:t>
            </a:r>
          </a:p>
          <a:p>
            <a:pPr algn="l" rtl="0" eaLnBrk="1" hangingPunct="1">
              <a:buFont typeface="Wingdings" pitchFamily="2" charset="2"/>
              <a:buNone/>
            </a:pPr>
            <a:r>
              <a:rPr lang="en-US" sz="1700" b="1" dirty="0" smtClean="0">
                <a:latin typeface="Courier New" pitchFamily="49" charset="0"/>
              </a:rPr>
              <a:t>else {</a:t>
            </a:r>
          </a:p>
          <a:p>
            <a:pPr algn="l" rtl="0" eaLnBrk="1" hangingPunct="1">
              <a:buFont typeface="Wingdings" pitchFamily="2" charset="2"/>
              <a:buNone/>
            </a:pPr>
            <a:r>
              <a:rPr lang="en-US" sz="1700" b="1" dirty="0" smtClean="0">
                <a:latin typeface="Courier New" pitchFamily="49" charset="0"/>
              </a:rPr>
              <a:t>	 Max = Value1;</a:t>
            </a:r>
          </a:p>
          <a:p>
            <a:pPr algn="l" rtl="0" eaLnBrk="1" hangingPunct="1">
              <a:buFont typeface="Wingdings" pitchFamily="2" charset="2"/>
              <a:buNone/>
            </a:pPr>
            <a:r>
              <a:rPr lang="en-US" sz="1700" b="1" dirty="0" smtClean="0">
                <a:latin typeface="Courier New" pitchFamily="49" charset="0"/>
              </a:rPr>
              <a:t>}</a:t>
            </a:r>
          </a:p>
          <a:p>
            <a:pPr algn="l" rtl="0" eaLnBrk="1" hangingPunct="1">
              <a:buFont typeface="Wingdings" pitchFamily="2" charset="2"/>
              <a:buNone/>
            </a:pPr>
            <a:r>
              <a:rPr lang="en-US" sz="1700" b="1" dirty="0" smtClean="0">
                <a:latin typeface="Courier New" pitchFamily="49" charset="0"/>
              </a:rPr>
              <a:t>cout &lt;&lt; "Maximum of inputs is: " &lt;&lt; Max &lt;&lt; </a:t>
            </a:r>
            <a:r>
              <a:rPr lang="en-US" sz="1700" b="1" dirty="0" err="1" smtClean="0">
                <a:latin typeface="Courier New" pitchFamily="49" charset="0"/>
              </a:rPr>
              <a:t>endl</a:t>
            </a:r>
            <a:r>
              <a:rPr lang="en-US" sz="1700" b="1" dirty="0" smtClean="0">
                <a:latin typeface="Courier New" pitchFamily="49" charset="0"/>
              </a:rPr>
              <a:t>;</a:t>
            </a:r>
          </a:p>
          <a:p>
            <a:pPr algn="l" rtl="0"/>
            <a:endParaRPr lang="ar-EG" sz="1700" dirty="0" smtClean="0"/>
          </a:p>
        </p:txBody>
      </p:sp>
    </p:spTree>
    <p:extLst>
      <p:ext uri="{BB962C8B-B14F-4D97-AF65-F5344CB8AC3E}">
        <p14:creationId xmlns:p14="http://schemas.microsoft.com/office/powerpoint/2010/main" val="2826076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>
          <a:xfrm>
            <a:off x="8610600" y="1071546"/>
            <a:ext cx="533400" cy="5176854"/>
          </a:xfrm>
        </p:spPr>
        <p:txBody>
          <a:bodyPr>
            <a:normAutofit fontScale="90000"/>
          </a:bodyPr>
          <a:lstStyle>
            <a:extLst/>
          </a:lstStyle>
          <a:p>
            <a:pPr algn="r" rtl="0"/>
            <a:endParaRPr lang="en-US" dirty="0"/>
          </a:p>
        </p:txBody>
      </p:sp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285728"/>
            <a:ext cx="8077200" cy="714380"/>
          </a:xfrm>
        </p:spPr>
        <p:txBody>
          <a:bodyPr>
            <a:noAutofit/>
          </a:bodyPr>
          <a:lstStyle>
            <a:extLst/>
          </a:lstStyle>
          <a:p>
            <a:pPr algn="ctr" rtl="0"/>
            <a:r>
              <a:rPr lang="en-US" sz="3600" noProof="1" smtClean="0"/>
              <a:t>3. Examples Using the </a:t>
            </a:r>
            <a:r>
              <a:rPr lang="en-US" sz="3600" noProof="1" smtClean="0">
                <a:latin typeface="Courier"/>
              </a:rPr>
              <a:t>for</a:t>
            </a:r>
            <a:r>
              <a:rPr lang="en-US" sz="3600" noProof="1" smtClean="0"/>
              <a:t> Structure </a:t>
            </a:r>
            <a:endParaRPr lang="en-US" sz="3600" dirty="0"/>
          </a:p>
        </p:txBody>
      </p:sp>
      <p:sp>
        <p:nvSpPr>
          <p:cNvPr id="6" name="Rectangle 4"/>
          <p:cNvSpPr txBox="1">
            <a:spLocks noChangeArrowheads="1"/>
          </p:cNvSpPr>
          <p:nvPr/>
        </p:nvSpPr>
        <p:spPr bwMode="auto">
          <a:xfrm>
            <a:off x="571472" y="928670"/>
            <a:ext cx="7772400" cy="623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>
              <a:spcBef>
                <a:spcPct val="0"/>
              </a:spcBef>
              <a:defRPr/>
            </a:pPr>
            <a:r>
              <a:rPr lang="en-US" sz="2800" b="1" kern="0" noProof="1">
                <a:solidFill>
                  <a:srgbClr val="FF3300"/>
                </a:solidFill>
                <a:latin typeface="+mj-lt"/>
                <a:ea typeface="+mj-ea"/>
                <a:cs typeface="+mj-cs"/>
              </a:rPr>
              <a:t>Sum the numbers from 0 to 10</a:t>
            </a:r>
            <a:endParaRPr lang="en-US" sz="2800" b="1" kern="0" dirty="0">
              <a:solidFill>
                <a:srgbClr val="FF33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1714500" y="1500188"/>
            <a:ext cx="5715000" cy="4143375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>
            <a:spAutoFit/>
          </a:bodyPr>
          <a:lstStyle/>
          <a:p>
            <a:pPr>
              <a:defRPr/>
            </a:pPr>
            <a:endParaRPr lang="ar-EG">
              <a:solidFill>
                <a:srgbClr val="000000"/>
              </a:solidFill>
              <a:cs typeface="Times New Roman" pitchFamily="18" charset="0"/>
            </a:endParaRPr>
          </a:p>
        </p:txBody>
      </p:sp>
      <p:sp>
        <p:nvSpPr>
          <p:cNvPr id="8" name="TextBox 5"/>
          <p:cNvSpPr txBox="1">
            <a:spLocks noChangeArrowheads="1"/>
          </p:cNvSpPr>
          <p:nvPr/>
        </p:nvSpPr>
        <p:spPr bwMode="auto">
          <a:xfrm>
            <a:off x="1857389" y="1572174"/>
            <a:ext cx="4714875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dirty="0"/>
              <a:t>#include &lt;</a:t>
            </a:r>
            <a:r>
              <a:rPr lang="en-US" sz="2400" dirty="0" err="1"/>
              <a:t>iostram.h</a:t>
            </a:r>
            <a:r>
              <a:rPr lang="en-US" sz="2400" dirty="0"/>
              <a:t>&gt;</a:t>
            </a:r>
          </a:p>
          <a:p>
            <a:r>
              <a:rPr lang="en-US" sz="2400" dirty="0"/>
              <a:t>void main ( )</a:t>
            </a:r>
          </a:p>
          <a:p>
            <a:r>
              <a:rPr lang="en-US" sz="2400" dirty="0"/>
              <a:t>{</a:t>
            </a:r>
          </a:p>
          <a:p>
            <a:r>
              <a:rPr lang="en-US" sz="2400" dirty="0" err="1"/>
              <a:t>int</a:t>
            </a:r>
            <a:r>
              <a:rPr lang="en-US" sz="2400" dirty="0"/>
              <a:t> sum = 0 ;</a:t>
            </a:r>
          </a:p>
          <a:p>
            <a:r>
              <a:rPr lang="en-US" sz="2400" dirty="0"/>
              <a:t>    for ( </a:t>
            </a:r>
            <a:r>
              <a:rPr lang="en-US" sz="2400" dirty="0" err="1"/>
              <a:t>int</a:t>
            </a:r>
            <a:r>
              <a:rPr lang="en-US" sz="2400" dirty="0"/>
              <a:t> </a:t>
            </a:r>
            <a:r>
              <a:rPr lang="en-US" sz="2400" dirty="0" err="1"/>
              <a:t>i</a:t>
            </a:r>
            <a:r>
              <a:rPr lang="en-US" sz="2400" dirty="0"/>
              <a:t> = 0; </a:t>
            </a:r>
            <a:r>
              <a:rPr lang="en-US" sz="2400" dirty="0" err="1"/>
              <a:t>i</a:t>
            </a:r>
            <a:r>
              <a:rPr lang="en-US" sz="2400" dirty="0"/>
              <a:t> &lt; = 10; </a:t>
            </a:r>
            <a:r>
              <a:rPr lang="en-US" sz="2400" dirty="0" err="1"/>
              <a:t>i</a:t>
            </a:r>
            <a:r>
              <a:rPr lang="en-US" sz="2400" dirty="0"/>
              <a:t>++ )</a:t>
            </a:r>
          </a:p>
          <a:p>
            <a:r>
              <a:rPr lang="en-US" sz="2400" dirty="0"/>
              <a:t>   {</a:t>
            </a:r>
          </a:p>
          <a:p>
            <a:r>
              <a:rPr lang="en-US" sz="2400" dirty="0"/>
              <a:t>     sum = sum + </a:t>
            </a:r>
            <a:r>
              <a:rPr lang="en-US" sz="2400" dirty="0" err="1"/>
              <a:t>i</a:t>
            </a:r>
            <a:r>
              <a:rPr lang="en-US" sz="2400" dirty="0"/>
              <a:t> ;</a:t>
            </a:r>
          </a:p>
          <a:p>
            <a:r>
              <a:rPr lang="en-US" sz="2400" dirty="0"/>
              <a:t>     }</a:t>
            </a:r>
          </a:p>
          <a:p>
            <a:r>
              <a:rPr lang="en-US" sz="2400" dirty="0" err="1"/>
              <a:t>cout</a:t>
            </a:r>
            <a:r>
              <a:rPr lang="en-US" sz="2400" dirty="0"/>
              <a:t> &lt;&lt; “ Summation = “ &lt;&lt; sum ;</a:t>
            </a:r>
          </a:p>
          <a:p>
            <a:r>
              <a:rPr lang="en-US" sz="2400" dirty="0"/>
              <a:t>}</a:t>
            </a:r>
            <a:endParaRPr lang="ar-EG" sz="2400" dirty="0"/>
          </a:p>
        </p:txBody>
      </p:sp>
      <p:sp>
        <p:nvSpPr>
          <p:cNvPr id="9" name="Rectangle 8"/>
          <p:cNvSpPr/>
          <p:nvPr/>
        </p:nvSpPr>
        <p:spPr bwMode="auto">
          <a:xfrm>
            <a:off x="1714500" y="5929313"/>
            <a:ext cx="5715000" cy="428625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>
            <a:spAutoFit/>
          </a:bodyPr>
          <a:lstStyle/>
          <a:p>
            <a:pPr>
              <a:defRPr/>
            </a:pPr>
            <a:endParaRPr lang="ar-EG">
              <a:solidFill>
                <a:srgbClr val="000000"/>
              </a:solidFill>
              <a:cs typeface="Times New Roman" pitchFamily="18" charset="0"/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1785938" y="5988050"/>
            <a:ext cx="55721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/>
              <a:t>Summation = </a:t>
            </a:r>
            <a:endParaRPr lang="ar-EG" sz="2000"/>
          </a:p>
        </p:txBody>
      </p:sp>
    </p:spTree>
    <p:extLst>
      <p:ext uri="{BB962C8B-B14F-4D97-AF65-F5344CB8AC3E}">
        <p14:creationId xmlns:p14="http://schemas.microsoft.com/office/powerpoint/2010/main" val="2726363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>
          <a:xfrm>
            <a:off x="8610600" y="1071546"/>
            <a:ext cx="533400" cy="5176854"/>
          </a:xfrm>
        </p:spPr>
        <p:txBody>
          <a:bodyPr>
            <a:normAutofit fontScale="90000"/>
          </a:bodyPr>
          <a:lstStyle>
            <a:extLst/>
          </a:lstStyle>
          <a:p>
            <a:endParaRPr lang="en-US" dirty="0"/>
          </a:p>
        </p:txBody>
      </p:sp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381000"/>
            <a:ext cx="8077200" cy="619108"/>
          </a:xfrm>
        </p:spPr>
        <p:txBody>
          <a:bodyPr>
            <a:noAutofit/>
          </a:bodyPr>
          <a:lstStyle>
            <a:extLst/>
          </a:lstStyle>
          <a:p>
            <a:pPr algn="ctr"/>
            <a:r>
              <a:rPr lang="en-US" sz="3600" dirty="0" smtClean="0"/>
              <a:t>1. Introduction to C++ Programming</a:t>
            </a:r>
            <a:endParaRPr lang="en-US" sz="3600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body" idx="4294967295"/>
          </p:nvPr>
        </p:nvSpPr>
        <p:spPr>
          <a:xfrm>
            <a:off x="585814" y="1428736"/>
            <a:ext cx="7772400" cy="5048264"/>
          </a:xfrm>
          <a:prstGeom prst="rect">
            <a:avLst/>
          </a:prstGeom>
        </p:spPr>
        <p:txBody>
          <a:bodyPr/>
          <a:lstStyle/>
          <a:p>
            <a:pPr algn="l" rtl="0" eaLnBrk="1" hangingPunct="1">
              <a:buFont typeface="Arial" pitchFamily="34" charset="0"/>
              <a:buChar char="•"/>
            </a:pPr>
            <a:r>
              <a:rPr lang="en-US" sz="3200" dirty="0" smtClean="0"/>
              <a:t> C++ language</a:t>
            </a:r>
          </a:p>
          <a:p>
            <a:pPr lvl="1" algn="l" rtl="0" eaLnBrk="1" hangingPunct="1"/>
            <a:r>
              <a:rPr lang="en-US" sz="2400" dirty="0" smtClean="0"/>
              <a:t>- Facilitates a structured and disciplined approach to computer program design</a:t>
            </a:r>
          </a:p>
          <a:p>
            <a:pPr algn="l" rtl="0" eaLnBrk="1" hangingPunct="1"/>
            <a:endParaRPr lang="en-US" sz="2400" dirty="0" smtClean="0"/>
          </a:p>
          <a:p>
            <a:pPr algn="l" rtl="0" eaLnBrk="1" hangingPunct="1">
              <a:buFont typeface="Arial" pitchFamily="34" charset="0"/>
              <a:buChar char="•"/>
            </a:pPr>
            <a:r>
              <a:rPr lang="en-US" sz="3200" dirty="0" smtClean="0"/>
              <a:t> Following are several examples</a:t>
            </a:r>
          </a:p>
          <a:p>
            <a:pPr lvl="1" algn="l" rtl="0" eaLnBrk="1" hangingPunct="1"/>
            <a:r>
              <a:rPr lang="en-US" sz="2400" dirty="0" smtClean="0"/>
              <a:t>- The examples illustrate many important features of C++</a:t>
            </a:r>
          </a:p>
          <a:p>
            <a:pPr lvl="1" algn="l" rtl="0" eaLnBrk="1" hangingPunct="1"/>
            <a:r>
              <a:rPr lang="en-US" sz="2400" dirty="0" smtClean="0"/>
              <a:t>- Each example is analyzed one statement at a time.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0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F8E96343-FB94-4A05-9DB3-70FA2DCABC59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6147" name="Rectangle 1026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marL="228600" indent="-228600" eaLnBrk="1" hangingPunct="1"/>
            <a:r>
              <a:rPr lang="en-US" sz="1600" smtClean="0"/>
              <a:t>1. Comments</a:t>
            </a:r>
          </a:p>
          <a:p>
            <a:pPr marL="228600" indent="-228600" eaLnBrk="1" hangingPunct="1">
              <a:buFontTx/>
              <a:buAutoNum type="arabicPeriod"/>
            </a:pPr>
            <a:endParaRPr lang="en-US" sz="1600" smtClean="0"/>
          </a:p>
          <a:p>
            <a:pPr marL="228600" indent="-228600" eaLnBrk="1" hangingPunct="1"/>
            <a:r>
              <a:rPr lang="en-US" sz="1600" smtClean="0"/>
              <a:t>2. Load </a:t>
            </a:r>
            <a:r>
              <a:rPr lang="en-US" sz="1600" smtClean="0">
                <a:latin typeface="Courier New" pitchFamily="49" charset="0"/>
              </a:rPr>
              <a:t>&lt;iostream&gt;</a:t>
            </a:r>
          </a:p>
          <a:p>
            <a:pPr marL="228600" indent="-228600" eaLnBrk="1" hangingPunct="1"/>
            <a:endParaRPr lang="en-US" smtClean="0">
              <a:latin typeface="Courier New" pitchFamily="49" charset="0"/>
            </a:endParaRPr>
          </a:p>
          <a:p>
            <a:pPr marL="228600" indent="-228600" eaLnBrk="1" hangingPunct="1"/>
            <a:r>
              <a:rPr lang="en-US" sz="1600" smtClean="0"/>
              <a:t>3. </a:t>
            </a:r>
            <a:r>
              <a:rPr lang="en-US" sz="1600" smtClean="0">
                <a:latin typeface="Courier New" pitchFamily="49" charset="0"/>
              </a:rPr>
              <a:t>main</a:t>
            </a:r>
          </a:p>
          <a:p>
            <a:pPr marL="228600" indent="-228600" eaLnBrk="1" hangingPunct="1"/>
            <a:endParaRPr lang="en-US" smtClean="0">
              <a:latin typeface="Courier New" pitchFamily="49" charset="0"/>
            </a:endParaRPr>
          </a:p>
          <a:p>
            <a:pPr marL="228600" indent="-228600" eaLnBrk="1" hangingPunct="1"/>
            <a:r>
              <a:rPr lang="en-US" sz="1600" smtClean="0"/>
              <a:t>3.1 Print</a:t>
            </a:r>
            <a:r>
              <a:rPr lang="en-US" sz="1600" smtClean="0">
                <a:latin typeface="Courier New" pitchFamily="49" charset="0"/>
              </a:rPr>
              <a:t> "Welcome to C++\n"</a:t>
            </a:r>
          </a:p>
          <a:p>
            <a:pPr marL="228600" indent="-228600" eaLnBrk="1" hangingPunct="1"/>
            <a:endParaRPr lang="en-US" smtClean="0">
              <a:latin typeface="Courier New" pitchFamily="49" charset="0"/>
            </a:endParaRPr>
          </a:p>
          <a:p>
            <a:pPr marL="228600" indent="-228600" eaLnBrk="1" hangingPunct="1"/>
            <a:r>
              <a:rPr lang="en-US" sz="1600" smtClean="0"/>
              <a:t>3.2 exit (</a:t>
            </a:r>
            <a:r>
              <a:rPr lang="en-US" sz="1600" smtClean="0">
                <a:latin typeface="Courier New" pitchFamily="49" charset="0"/>
              </a:rPr>
              <a:t>return 0</a:t>
            </a:r>
            <a:r>
              <a:rPr lang="en-US" sz="1600" smtClean="0"/>
              <a:t>)</a:t>
            </a:r>
          </a:p>
          <a:p>
            <a:pPr marL="228600" indent="-228600" eaLnBrk="1" hangingPunct="1"/>
            <a:endParaRPr lang="en-US" sz="1800" smtClean="0"/>
          </a:p>
          <a:p>
            <a:pPr marL="228600" indent="-228600" eaLnBrk="1" hangingPunct="1"/>
            <a:r>
              <a:rPr lang="en-US" sz="1600" smtClean="0"/>
              <a:t>Program Output</a:t>
            </a:r>
          </a:p>
        </p:txBody>
      </p:sp>
      <p:grpSp>
        <p:nvGrpSpPr>
          <p:cNvPr id="2" name="Group 1027"/>
          <p:cNvGrpSpPr>
            <a:grpSpLocks/>
          </p:cNvGrpSpPr>
          <p:nvPr/>
        </p:nvGrpSpPr>
        <p:grpSpPr bwMode="auto">
          <a:xfrm>
            <a:off x="0" y="0"/>
            <a:ext cx="6781800" cy="3657600"/>
            <a:chOff x="0" y="0"/>
            <a:chExt cx="3072" cy="3769"/>
          </a:xfrm>
        </p:grpSpPr>
        <p:grpSp>
          <p:nvGrpSpPr>
            <p:cNvPr id="3" name="Group 1028"/>
            <p:cNvGrpSpPr>
              <a:grpSpLocks/>
            </p:cNvGrpSpPr>
            <p:nvPr/>
          </p:nvGrpSpPr>
          <p:grpSpPr bwMode="auto">
            <a:xfrm>
              <a:off x="0" y="0"/>
              <a:ext cx="3072" cy="403"/>
              <a:chOff x="0" y="0"/>
              <a:chExt cx="3072" cy="403"/>
            </a:xfrm>
          </p:grpSpPr>
          <p:sp>
            <p:nvSpPr>
              <p:cNvPr id="6196" name="Rectangle 1029"/>
              <p:cNvSpPr>
                <a:spLocks noChangeArrowheads="1"/>
              </p:cNvSpPr>
              <p:nvPr/>
            </p:nvSpPr>
            <p:spPr bwMode="auto">
              <a:xfrm>
                <a:off x="0" y="0"/>
                <a:ext cx="3072" cy="403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6197" name="Rectangle 1030"/>
              <p:cNvSpPr>
                <a:spLocks noChangeArrowheads="1"/>
              </p:cNvSpPr>
              <p:nvPr/>
            </p:nvSpPr>
            <p:spPr bwMode="auto">
              <a:xfrm>
                <a:off x="0" y="0"/>
                <a:ext cx="3072" cy="403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b="1">
                    <a:solidFill>
                      <a:srgbClr val="4D8DFF"/>
                    </a:solidFill>
                    <a:latin typeface="Courier New" pitchFamily="49" charset="0"/>
                  </a:rPr>
                  <a:t>	1	</a:t>
                </a:r>
                <a:r>
                  <a:rPr lang="en-US" b="1">
                    <a:solidFill>
                      <a:srgbClr val="33CC33"/>
                    </a:solidFill>
                    <a:latin typeface="Courier New" pitchFamily="49" charset="0"/>
                  </a:rPr>
                  <a:t>// Fig. 1.2: fig01_02.cpp</a:t>
                </a:r>
                <a:endParaRPr lang="en-US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4" name="Group 1031"/>
            <p:cNvGrpSpPr>
              <a:grpSpLocks/>
            </p:cNvGrpSpPr>
            <p:nvPr/>
          </p:nvGrpSpPr>
          <p:grpSpPr bwMode="auto">
            <a:xfrm>
              <a:off x="0" y="403"/>
              <a:ext cx="3072" cy="374"/>
              <a:chOff x="0" y="403"/>
              <a:chExt cx="3072" cy="374"/>
            </a:xfrm>
          </p:grpSpPr>
          <p:sp>
            <p:nvSpPr>
              <p:cNvPr id="6194" name="Rectangle 1032"/>
              <p:cNvSpPr>
                <a:spLocks noChangeArrowheads="1"/>
              </p:cNvSpPr>
              <p:nvPr/>
            </p:nvSpPr>
            <p:spPr bwMode="auto">
              <a:xfrm>
                <a:off x="0" y="403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6195" name="Rectangle 1033"/>
              <p:cNvSpPr>
                <a:spLocks noChangeArrowheads="1"/>
              </p:cNvSpPr>
              <p:nvPr/>
            </p:nvSpPr>
            <p:spPr bwMode="auto">
              <a:xfrm>
                <a:off x="0" y="403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b="1">
                    <a:solidFill>
                      <a:srgbClr val="4D8DFF"/>
                    </a:solidFill>
                    <a:latin typeface="Courier New" pitchFamily="49" charset="0"/>
                  </a:rPr>
                  <a:t>	2	</a:t>
                </a:r>
                <a:r>
                  <a:rPr lang="en-US" b="1">
                    <a:solidFill>
                      <a:srgbClr val="33CC33"/>
                    </a:solidFill>
                    <a:latin typeface="Courier New" pitchFamily="49" charset="0"/>
                  </a:rPr>
                  <a:t>// A first program in C++</a:t>
                </a:r>
                <a:endParaRPr lang="en-US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5" name="Group 1034"/>
            <p:cNvGrpSpPr>
              <a:grpSpLocks/>
            </p:cNvGrpSpPr>
            <p:nvPr/>
          </p:nvGrpSpPr>
          <p:grpSpPr bwMode="auto">
            <a:xfrm>
              <a:off x="0" y="777"/>
              <a:ext cx="3072" cy="561"/>
              <a:chOff x="0" y="777"/>
              <a:chExt cx="3072" cy="561"/>
            </a:xfrm>
          </p:grpSpPr>
          <p:sp>
            <p:nvSpPr>
              <p:cNvPr id="6192" name="Rectangle 1035"/>
              <p:cNvSpPr>
                <a:spLocks noChangeArrowheads="1"/>
              </p:cNvSpPr>
              <p:nvPr/>
            </p:nvSpPr>
            <p:spPr bwMode="auto">
              <a:xfrm>
                <a:off x="0" y="777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6193" name="Rectangle 1036"/>
              <p:cNvSpPr>
                <a:spLocks noChangeArrowheads="1"/>
              </p:cNvSpPr>
              <p:nvPr/>
            </p:nvSpPr>
            <p:spPr bwMode="auto">
              <a:xfrm>
                <a:off x="0" y="777"/>
                <a:ext cx="3072" cy="561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b="1" dirty="0">
                    <a:solidFill>
                      <a:srgbClr val="4D8DFF"/>
                    </a:solidFill>
                    <a:latin typeface="Courier New" pitchFamily="49" charset="0"/>
                  </a:rPr>
                  <a:t>	3	</a:t>
                </a:r>
                <a:r>
                  <a:rPr lang="en-US" b="1" dirty="0">
                    <a:solidFill>
                      <a:srgbClr val="275AFF"/>
                    </a:solidFill>
                    <a:latin typeface="Courier New" pitchFamily="49" charset="0"/>
                  </a:rPr>
                  <a:t>#include</a:t>
                </a:r>
                <a:r>
                  <a:rPr lang="en-US" b="1" dirty="0">
                    <a:latin typeface="Courier New" pitchFamily="49" charset="0"/>
                  </a:rPr>
                  <a:t> &lt;</a:t>
                </a:r>
                <a:r>
                  <a:rPr lang="en-US" b="1" dirty="0" err="1">
                    <a:latin typeface="Courier New" pitchFamily="49" charset="0"/>
                  </a:rPr>
                  <a:t>iostream</a:t>
                </a:r>
                <a:r>
                  <a:rPr lang="en-US" b="1" dirty="0" smtClean="0">
                    <a:latin typeface="Courier New" pitchFamily="49" charset="0"/>
                  </a:rPr>
                  <a:t>&gt;</a:t>
                </a:r>
              </a:p>
            </p:txBody>
          </p:sp>
        </p:grpSp>
        <p:grpSp>
          <p:nvGrpSpPr>
            <p:cNvPr id="6" name="Group 1037"/>
            <p:cNvGrpSpPr>
              <a:grpSpLocks/>
            </p:cNvGrpSpPr>
            <p:nvPr/>
          </p:nvGrpSpPr>
          <p:grpSpPr bwMode="auto">
            <a:xfrm>
              <a:off x="0" y="1151"/>
              <a:ext cx="3072" cy="374"/>
              <a:chOff x="0" y="1151"/>
              <a:chExt cx="3072" cy="374"/>
            </a:xfrm>
          </p:grpSpPr>
          <p:sp>
            <p:nvSpPr>
              <p:cNvPr id="6190" name="Rectangle 1038"/>
              <p:cNvSpPr>
                <a:spLocks noChangeArrowheads="1"/>
              </p:cNvSpPr>
              <p:nvPr/>
            </p:nvSpPr>
            <p:spPr bwMode="auto">
              <a:xfrm>
                <a:off x="0" y="1151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6191" name="Rectangle 1039"/>
              <p:cNvSpPr>
                <a:spLocks noChangeArrowheads="1"/>
              </p:cNvSpPr>
              <p:nvPr/>
            </p:nvSpPr>
            <p:spPr bwMode="auto">
              <a:xfrm>
                <a:off x="0" y="1151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b="1">
                    <a:solidFill>
                      <a:srgbClr val="4D8DFF"/>
                    </a:solidFill>
                    <a:latin typeface="Courier New" pitchFamily="49" charset="0"/>
                  </a:rPr>
                  <a:t>	4	</a:t>
                </a:r>
                <a:endParaRPr lang="en-US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7" name="Group 1040"/>
            <p:cNvGrpSpPr>
              <a:grpSpLocks/>
            </p:cNvGrpSpPr>
            <p:nvPr/>
          </p:nvGrpSpPr>
          <p:grpSpPr bwMode="auto">
            <a:xfrm>
              <a:off x="0" y="1525"/>
              <a:ext cx="3072" cy="374"/>
              <a:chOff x="0" y="1525"/>
              <a:chExt cx="3072" cy="374"/>
            </a:xfrm>
          </p:grpSpPr>
          <p:sp>
            <p:nvSpPr>
              <p:cNvPr id="6188" name="Rectangle 1041"/>
              <p:cNvSpPr>
                <a:spLocks noChangeArrowheads="1"/>
              </p:cNvSpPr>
              <p:nvPr/>
            </p:nvSpPr>
            <p:spPr bwMode="auto">
              <a:xfrm>
                <a:off x="0" y="1525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6189" name="Rectangle 1042"/>
              <p:cNvSpPr>
                <a:spLocks noChangeArrowheads="1"/>
              </p:cNvSpPr>
              <p:nvPr/>
            </p:nvSpPr>
            <p:spPr bwMode="auto">
              <a:xfrm>
                <a:off x="0" y="1525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b="1">
                    <a:solidFill>
                      <a:srgbClr val="4D8DFF"/>
                    </a:solidFill>
                    <a:latin typeface="Courier New" pitchFamily="49" charset="0"/>
                  </a:rPr>
                  <a:t>	5	</a:t>
                </a:r>
                <a:r>
                  <a:rPr lang="en-US" b="1">
                    <a:solidFill>
                      <a:srgbClr val="275AFF"/>
                    </a:solidFill>
                    <a:latin typeface="Courier New" pitchFamily="49" charset="0"/>
                  </a:rPr>
                  <a:t>int</a:t>
                </a:r>
                <a:r>
                  <a:rPr lang="en-US" b="1">
                    <a:latin typeface="Courier New" pitchFamily="49" charset="0"/>
                  </a:rPr>
                  <a:t> main()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8" name="Group 1043"/>
            <p:cNvGrpSpPr>
              <a:grpSpLocks/>
            </p:cNvGrpSpPr>
            <p:nvPr/>
          </p:nvGrpSpPr>
          <p:grpSpPr bwMode="auto">
            <a:xfrm>
              <a:off x="0" y="1899"/>
              <a:ext cx="3072" cy="374"/>
              <a:chOff x="0" y="1899"/>
              <a:chExt cx="3072" cy="374"/>
            </a:xfrm>
          </p:grpSpPr>
          <p:sp>
            <p:nvSpPr>
              <p:cNvPr id="6186" name="Rectangle 1044"/>
              <p:cNvSpPr>
                <a:spLocks noChangeArrowheads="1"/>
              </p:cNvSpPr>
              <p:nvPr/>
            </p:nvSpPr>
            <p:spPr bwMode="auto">
              <a:xfrm>
                <a:off x="0" y="1899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6187" name="Rectangle 1045"/>
              <p:cNvSpPr>
                <a:spLocks noChangeArrowheads="1"/>
              </p:cNvSpPr>
              <p:nvPr/>
            </p:nvSpPr>
            <p:spPr bwMode="auto">
              <a:xfrm>
                <a:off x="0" y="1899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b="1">
                    <a:solidFill>
                      <a:srgbClr val="4D8DFF"/>
                    </a:solidFill>
                    <a:latin typeface="Courier New" pitchFamily="49" charset="0"/>
                  </a:rPr>
                  <a:t>	6	</a:t>
                </a:r>
                <a:r>
                  <a:rPr lang="en-US" b="1">
                    <a:latin typeface="Courier New" pitchFamily="49" charset="0"/>
                  </a:rPr>
                  <a:t>{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9" name="Group 1046"/>
            <p:cNvGrpSpPr>
              <a:grpSpLocks/>
            </p:cNvGrpSpPr>
            <p:nvPr/>
          </p:nvGrpSpPr>
          <p:grpSpPr bwMode="auto">
            <a:xfrm>
              <a:off x="0" y="2273"/>
              <a:ext cx="3072" cy="374"/>
              <a:chOff x="0" y="2273"/>
              <a:chExt cx="3072" cy="374"/>
            </a:xfrm>
          </p:grpSpPr>
          <p:sp>
            <p:nvSpPr>
              <p:cNvPr id="6184" name="Rectangle 1047"/>
              <p:cNvSpPr>
                <a:spLocks noChangeArrowheads="1"/>
              </p:cNvSpPr>
              <p:nvPr/>
            </p:nvSpPr>
            <p:spPr bwMode="auto">
              <a:xfrm>
                <a:off x="0" y="2273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6185" name="Rectangle 1048"/>
              <p:cNvSpPr>
                <a:spLocks noChangeArrowheads="1"/>
              </p:cNvSpPr>
              <p:nvPr/>
            </p:nvSpPr>
            <p:spPr bwMode="auto">
              <a:xfrm>
                <a:off x="0" y="2273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b="1" dirty="0">
                    <a:solidFill>
                      <a:srgbClr val="4D8DFF"/>
                    </a:solidFill>
                    <a:latin typeface="Courier New" pitchFamily="49" charset="0"/>
                  </a:rPr>
                  <a:t>	7	</a:t>
                </a:r>
                <a:r>
                  <a:rPr lang="en-US" b="1" dirty="0">
                    <a:latin typeface="Courier New" pitchFamily="49" charset="0"/>
                  </a:rPr>
                  <a:t>   </a:t>
                </a:r>
                <a:r>
                  <a:rPr lang="en-US" b="1" dirty="0" err="1" smtClean="0">
                    <a:latin typeface="Courier New" pitchFamily="49" charset="0"/>
                  </a:rPr>
                  <a:t>cout</a:t>
                </a:r>
                <a:r>
                  <a:rPr lang="en-US" b="1" dirty="0" smtClean="0">
                    <a:latin typeface="Courier New" pitchFamily="49" charset="0"/>
                  </a:rPr>
                  <a:t> </a:t>
                </a:r>
                <a:r>
                  <a:rPr lang="en-US" b="1" dirty="0">
                    <a:latin typeface="Courier New" pitchFamily="49" charset="0"/>
                  </a:rPr>
                  <a:t>&lt;&lt; "Welcome to C++!\n";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b="1" dirty="0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0" name="Group 1049"/>
            <p:cNvGrpSpPr>
              <a:grpSpLocks/>
            </p:cNvGrpSpPr>
            <p:nvPr/>
          </p:nvGrpSpPr>
          <p:grpSpPr bwMode="auto">
            <a:xfrm>
              <a:off x="0" y="2647"/>
              <a:ext cx="3072" cy="374"/>
              <a:chOff x="0" y="2647"/>
              <a:chExt cx="3072" cy="374"/>
            </a:xfrm>
          </p:grpSpPr>
          <p:sp>
            <p:nvSpPr>
              <p:cNvPr id="6182" name="Rectangle 1050"/>
              <p:cNvSpPr>
                <a:spLocks noChangeArrowheads="1"/>
              </p:cNvSpPr>
              <p:nvPr/>
            </p:nvSpPr>
            <p:spPr bwMode="auto">
              <a:xfrm>
                <a:off x="0" y="2647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6183" name="Rectangle 1051"/>
              <p:cNvSpPr>
                <a:spLocks noChangeArrowheads="1"/>
              </p:cNvSpPr>
              <p:nvPr/>
            </p:nvSpPr>
            <p:spPr bwMode="auto">
              <a:xfrm>
                <a:off x="0" y="2647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b="1">
                    <a:solidFill>
                      <a:srgbClr val="4D8DFF"/>
                    </a:solidFill>
                    <a:latin typeface="Courier New" pitchFamily="49" charset="0"/>
                  </a:rPr>
                  <a:t>	8	</a:t>
                </a:r>
                <a:endParaRPr lang="en-US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1" name="Group 1052"/>
            <p:cNvGrpSpPr>
              <a:grpSpLocks/>
            </p:cNvGrpSpPr>
            <p:nvPr/>
          </p:nvGrpSpPr>
          <p:grpSpPr bwMode="auto">
            <a:xfrm>
              <a:off x="0" y="3021"/>
              <a:ext cx="3072" cy="374"/>
              <a:chOff x="0" y="3021"/>
              <a:chExt cx="3072" cy="374"/>
            </a:xfrm>
          </p:grpSpPr>
          <p:sp>
            <p:nvSpPr>
              <p:cNvPr id="6180" name="Rectangle 1053"/>
              <p:cNvSpPr>
                <a:spLocks noChangeArrowheads="1"/>
              </p:cNvSpPr>
              <p:nvPr/>
            </p:nvSpPr>
            <p:spPr bwMode="auto">
              <a:xfrm>
                <a:off x="0" y="3021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6181" name="Rectangle 1054"/>
              <p:cNvSpPr>
                <a:spLocks noChangeArrowheads="1"/>
              </p:cNvSpPr>
              <p:nvPr/>
            </p:nvSpPr>
            <p:spPr bwMode="auto">
              <a:xfrm>
                <a:off x="0" y="3021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b="1">
                    <a:solidFill>
                      <a:srgbClr val="4D8DFF"/>
                    </a:solidFill>
                    <a:latin typeface="Courier New" pitchFamily="49" charset="0"/>
                  </a:rPr>
                  <a:t>	9	</a:t>
                </a:r>
                <a:r>
                  <a:rPr lang="en-US" b="1">
                    <a:latin typeface="Courier New" pitchFamily="49" charset="0"/>
                  </a:rPr>
                  <a:t>   </a:t>
                </a:r>
                <a:r>
                  <a:rPr lang="en-US" b="1">
                    <a:solidFill>
                      <a:srgbClr val="275AFF"/>
                    </a:solidFill>
                    <a:latin typeface="Courier New" pitchFamily="49" charset="0"/>
                  </a:rPr>
                  <a:t>return</a:t>
                </a:r>
                <a:r>
                  <a:rPr lang="en-US" b="1">
                    <a:latin typeface="Courier New" pitchFamily="49" charset="0"/>
                  </a:rPr>
                  <a:t> 0;      </a:t>
                </a:r>
                <a:r>
                  <a:rPr lang="en-US" b="1">
                    <a:solidFill>
                      <a:srgbClr val="33CC33"/>
                    </a:solidFill>
                    <a:latin typeface="Courier New" pitchFamily="49" charset="0"/>
                  </a:rPr>
                  <a:t>// indicate that program ended successfully</a:t>
                </a:r>
                <a:endParaRPr lang="en-US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2" name="Group 1055"/>
            <p:cNvGrpSpPr>
              <a:grpSpLocks/>
            </p:cNvGrpSpPr>
            <p:nvPr/>
          </p:nvGrpSpPr>
          <p:grpSpPr bwMode="auto">
            <a:xfrm>
              <a:off x="0" y="3395"/>
              <a:ext cx="3072" cy="374"/>
              <a:chOff x="0" y="3395"/>
              <a:chExt cx="3072" cy="374"/>
            </a:xfrm>
          </p:grpSpPr>
          <p:sp>
            <p:nvSpPr>
              <p:cNvPr id="6178" name="Rectangle 1056"/>
              <p:cNvSpPr>
                <a:spLocks noChangeArrowheads="1"/>
              </p:cNvSpPr>
              <p:nvPr/>
            </p:nvSpPr>
            <p:spPr bwMode="auto">
              <a:xfrm>
                <a:off x="0" y="3395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6179" name="Rectangle 1057"/>
              <p:cNvSpPr>
                <a:spLocks noChangeArrowheads="1"/>
              </p:cNvSpPr>
              <p:nvPr/>
            </p:nvSpPr>
            <p:spPr bwMode="auto">
              <a:xfrm>
                <a:off x="0" y="3395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b="1">
                    <a:solidFill>
                      <a:srgbClr val="4D8DFF"/>
                    </a:solidFill>
                    <a:latin typeface="Courier New" pitchFamily="49" charset="0"/>
                  </a:rPr>
                  <a:t>	10	</a:t>
                </a:r>
                <a:r>
                  <a:rPr lang="en-US" b="1">
                    <a:latin typeface="Courier New" pitchFamily="49" charset="0"/>
                  </a:rPr>
                  <a:t>}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</p:grpSp>
      <p:sp>
        <p:nvSpPr>
          <p:cNvPr id="6149" name="Rectangle 1058"/>
          <p:cNvSpPr>
            <a:spLocks noChangeArrowheads="1"/>
          </p:cNvSpPr>
          <p:nvPr/>
        </p:nvSpPr>
        <p:spPr bwMode="auto">
          <a:xfrm>
            <a:off x="0" y="3962400"/>
            <a:ext cx="6781800" cy="314325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b="1">
                <a:solidFill>
                  <a:schemeClr val="tx1"/>
                </a:solidFill>
                <a:latin typeface="Courier New" pitchFamily="49" charset="0"/>
              </a:rPr>
              <a:t>Welcome to C++!</a:t>
            </a:r>
            <a:r>
              <a:rPr lang="en-US" sz="1400" b="1">
                <a:solidFill>
                  <a:schemeClr val="tx1"/>
                </a:solidFill>
                <a:latin typeface="Courier New" pitchFamily="49" charset="0"/>
              </a:rPr>
              <a:t> </a:t>
            </a:r>
            <a:endParaRPr lang="en-US" sz="2400" b="1">
              <a:solidFill>
                <a:schemeClr val="tx1"/>
              </a:solidFill>
              <a:latin typeface="Courier New" pitchFamily="49" charset="0"/>
            </a:endParaRPr>
          </a:p>
        </p:txBody>
      </p:sp>
      <p:grpSp>
        <p:nvGrpSpPr>
          <p:cNvPr id="13" name="Group 1064"/>
          <p:cNvGrpSpPr>
            <a:grpSpLocks/>
          </p:cNvGrpSpPr>
          <p:nvPr/>
        </p:nvGrpSpPr>
        <p:grpSpPr bwMode="auto">
          <a:xfrm>
            <a:off x="1828800" y="944563"/>
            <a:ext cx="6743700" cy="3170237"/>
            <a:chOff x="1152" y="672"/>
            <a:chExt cx="4248" cy="1997"/>
          </a:xfrm>
        </p:grpSpPr>
        <p:sp>
          <p:nvSpPr>
            <p:cNvPr id="6166" name="Rectangle 1062"/>
            <p:cNvSpPr>
              <a:spLocks noChangeArrowheads="1"/>
            </p:cNvSpPr>
            <p:nvPr/>
          </p:nvSpPr>
          <p:spPr bwMode="auto">
            <a:xfrm>
              <a:off x="2520" y="1296"/>
              <a:ext cx="2880" cy="1373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/>
              <a:r>
                <a:rPr lang="en-US" sz="1600" i="1" u="sng" dirty="0">
                  <a:solidFill>
                    <a:schemeClr val="tx1"/>
                  </a:solidFill>
                </a:rPr>
                <a:t>preprocessor directive</a:t>
              </a:r>
              <a:r>
                <a:rPr lang="en-US" sz="1600" i="1" dirty="0">
                  <a:solidFill>
                    <a:schemeClr val="tx1"/>
                  </a:solidFill>
                </a:rPr>
                <a:t> </a:t>
              </a:r>
            </a:p>
            <a:p>
              <a:pPr eaLnBrk="1" hangingPunct="1"/>
              <a:r>
                <a:rPr lang="en-US" sz="1600" dirty="0">
                  <a:solidFill>
                    <a:schemeClr val="tx1"/>
                  </a:solidFill>
                </a:rPr>
                <a:t>Message to the C++ preprocessor.</a:t>
              </a:r>
            </a:p>
            <a:p>
              <a:pPr eaLnBrk="1" hangingPunct="1"/>
              <a:r>
                <a:rPr lang="en-US" sz="1600" dirty="0">
                  <a:solidFill>
                    <a:schemeClr val="tx1"/>
                  </a:solidFill>
                </a:rPr>
                <a:t>Lines beginning with </a:t>
              </a:r>
              <a:r>
                <a:rPr lang="en-US" sz="1600" b="1" dirty="0">
                  <a:solidFill>
                    <a:schemeClr val="tx1"/>
                  </a:solidFill>
                  <a:latin typeface="Courier New" pitchFamily="49" charset="0"/>
                </a:rPr>
                <a:t>#</a:t>
              </a:r>
              <a:r>
                <a:rPr lang="en-US" sz="1600" dirty="0">
                  <a:solidFill>
                    <a:schemeClr val="tx1"/>
                  </a:solidFill>
                </a:rPr>
                <a:t> are preprocessor directives.</a:t>
              </a:r>
            </a:p>
            <a:p>
              <a:pPr eaLnBrk="1" hangingPunct="1"/>
              <a:r>
                <a:rPr lang="en-US" sz="1600" b="1" dirty="0">
                  <a:solidFill>
                    <a:schemeClr val="tx1"/>
                  </a:solidFill>
                  <a:latin typeface="Courier New" pitchFamily="49" charset="0"/>
                </a:rPr>
                <a:t>#include &lt;</a:t>
              </a:r>
              <a:r>
                <a:rPr lang="en-US" sz="1600" b="1" dirty="0" err="1">
                  <a:solidFill>
                    <a:schemeClr val="tx1"/>
                  </a:solidFill>
                  <a:latin typeface="Courier New" pitchFamily="49" charset="0"/>
                </a:rPr>
                <a:t>iostream</a:t>
              </a:r>
              <a:r>
                <a:rPr lang="en-US" sz="1600" b="1" dirty="0">
                  <a:solidFill>
                    <a:schemeClr val="tx1"/>
                  </a:solidFill>
                  <a:latin typeface="Courier New" pitchFamily="49" charset="0"/>
                </a:rPr>
                <a:t>&gt;</a:t>
              </a:r>
              <a:r>
                <a:rPr lang="en-US" sz="1600" dirty="0">
                  <a:solidFill>
                    <a:schemeClr val="tx1"/>
                  </a:solidFill>
                </a:rPr>
                <a:t> tells the preprocessor to include the contents of the file </a:t>
              </a:r>
              <a:r>
                <a:rPr lang="en-US" sz="1600" b="1" dirty="0">
                  <a:solidFill>
                    <a:schemeClr val="tx1"/>
                  </a:solidFill>
                  <a:latin typeface="Courier New" pitchFamily="49" charset="0"/>
                </a:rPr>
                <a:t>&lt;</a:t>
              </a:r>
              <a:r>
                <a:rPr lang="en-US" sz="1600" b="1" dirty="0" err="1">
                  <a:solidFill>
                    <a:schemeClr val="tx1"/>
                  </a:solidFill>
                  <a:latin typeface="Courier New" pitchFamily="49" charset="0"/>
                </a:rPr>
                <a:t>iostream</a:t>
              </a:r>
              <a:r>
                <a:rPr lang="en-US" sz="1600" b="1" dirty="0">
                  <a:solidFill>
                    <a:schemeClr val="tx1"/>
                  </a:solidFill>
                  <a:latin typeface="Courier New" pitchFamily="49" charset="0"/>
                </a:rPr>
                <a:t>&gt;</a:t>
              </a:r>
              <a:r>
                <a:rPr lang="en-US" sz="1600" dirty="0">
                  <a:solidFill>
                    <a:schemeClr val="tx1"/>
                  </a:solidFill>
                </a:rPr>
                <a:t>, which includes input/output operations (such as printing to the screen).</a:t>
              </a:r>
            </a:p>
          </p:txBody>
        </p:sp>
        <p:sp>
          <p:nvSpPr>
            <p:cNvPr id="6167" name="Line 1063"/>
            <p:cNvSpPr>
              <a:spLocks noChangeShapeType="1"/>
            </p:cNvSpPr>
            <p:nvPr/>
          </p:nvSpPr>
          <p:spPr bwMode="auto">
            <a:xfrm flipH="1" flipV="1">
              <a:off x="1152" y="672"/>
              <a:ext cx="1392" cy="86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>
              <a:spAutoFit/>
            </a:bodyPr>
            <a:lstStyle/>
            <a:p>
              <a:endParaRPr lang="ar-EG"/>
            </a:p>
          </p:txBody>
        </p:sp>
      </p:grpSp>
      <p:grpSp>
        <p:nvGrpSpPr>
          <p:cNvPr id="14" name="Group 1065"/>
          <p:cNvGrpSpPr>
            <a:grpSpLocks/>
          </p:cNvGrpSpPr>
          <p:nvPr/>
        </p:nvGrpSpPr>
        <p:grpSpPr bwMode="auto">
          <a:xfrm>
            <a:off x="2743200" y="428625"/>
            <a:ext cx="5715000" cy="1323975"/>
            <a:chOff x="1728" y="270"/>
            <a:chExt cx="3600" cy="834"/>
          </a:xfrm>
        </p:grpSpPr>
        <p:sp>
          <p:nvSpPr>
            <p:cNvPr id="6164" name="Line 1060"/>
            <p:cNvSpPr>
              <a:spLocks noChangeShapeType="1"/>
            </p:cNvSpPr>
            <p:nvPr/>
          </p:nvSpPr>
          <p:spPr bwMode="auto">
            <a:xfrm flipH="1" flipV="1">
              <a:off x="1728" y="336"/>
              <a:ext cx="768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>
              <a:spAutoFit/>
            </a:bodyPr>
            <a:lstStyle/>
            <a:p>
              <a:endParaRPr lang="ar-EG"/>
            </a:p>
          </p:txBody>
        </p:sp>
        <p:sp>
          <p:nvSpPr>
            <p:cNvPr id="6165" name="Rectangle 1059"/>
            <p:cNvSpPr>
              <a:spLocks noChangeArrowheads="1"/>
            </p:cNvSpPr>
            <p:nvPr/>
          </p:nvSpPr>
          <p:spPr bwMode="auto">
            <a:xfrm>
              <a:off x="2448" y="270"/>
              <a:ext cx="2880" cy="834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/>
              <a:r>
                <a:rPr lang="en-US" sz="1600" i="1" u="sng">
                  <a:solidFill>
                    <a:schemeClr val="tx1"/>
                  </a:solidFill>
                </a:rPr>
                <a:t>Comments</a:t>
              </a:r>
            </a:p>
            <a:p>
              <a:pPr eaLnBrk="1" hangingPunct="1"/>
              <a:r>
                <a:rPr lang="en-US" sz="1600">
                  <a:solidFill>
                    <a:schemeClr val="tx1"/>
                  </a:solidFill>
                </a:rPr>
                <a:t>Written between </a:t>
              </a:r>
              <a:r>
                <a:rPr lang="en-US" sz="1600" b="1">
                  <a:solidFill>
                    <a:schemeClr val="tx1"/>
                  </a:solidFill>
                  <a:latin typeface="Courier New" pitchFamily="49" charset="0"/>
                </a:rPr>
                <a:t>/*</a:t>
              </a:r>
              <a:r>
                <a:rPr lang="en-US" sz="1600">
                  <a:solidFill>
                    <a:schemeClr val="tx1"/>
                  </a:solidFill>
                </a:rPr>
                <a:t> and  </a:t>
              </a:r>
              <a:r>
                <a:rPr lang="en-US" sz="1600" b="1">
                  <a:solidFill>
                    <a:schemeClr val="tx1"/>
                  </a:solidFill>
                  <a:latin typeface="Courier New" pitchFamily="49" charset="0"/>
                </a:rPr>
                <a:t>*/</a:t>
              </a:r>
              <a:r>
                <a:rPr lang="en-US" sz="1600">
                  <a:solidFill>
                    <a:schemeClr val="tx1"/>
                  </a:solidFill>
                </a:rPr>
                <a:t> or following a </a:t>
              </a:r>
              <a:r>
                <a:rPr lang="en-US" sz="1600" b="1">
                  <a:solidFill>
                    <a:schemeClr val="tx1"/>
                  </a:solidFill>
                  <a:latin typeface="Courier New" pitchFamily="49" charset="0"/>
                </a:rPr>
                <a:t>//</a:t>
              </a:r>
              <a:r>
                <a:rPr lang="en-US" sz="1600">
                  <a:solidFill>
                    <a:schemeClr val="tx1"/>
                  </a:solidFill>
                  <a:latin typeface="Times" pitchFamily="18" charset="0"/>
                </a:rPr>
                <a:t>.</a:t>
              </a:r>
              <a:endParaRPr lang="en-US" sz="1600" i="1" u="sng">
                <a:solidFill>
                  <a:schemeClr val="tx1"/>
                </a:solidFill>
                <a:latin typeface="Times" pitchFamily="18" charset="0"/>
              </a:endParaRPr>
            </a:p>
            <a:p>
              <a:pPr eaLnBrk="1" hangingPunct="1"/>
              <a:r>
                <a:rPr lang="en-US" sz="1600">
                  <a:solidFill>
                    <a:schemeClr val="tx1"/>
                  </a:solidFill>
                </a:rPr>
                <a:t>Improve program readability and do not cause the computer to perform any action.</a:t>
              </a:r>
            </a:p>
          </p:txBody>
        </p:sp>
      </p:grpSp>
      <p:grpSp>
        <p:nvGrpSpPr>
          <p:cNvPr id="15" name="Group 1068"/>
          <p:cNvGrpSpPr>
            <a:grpSpLocks/>
          </p:cNvGrpSpPr>
          <p:nvPr/>
        </p:nvGrpSpPr>
        <p:grpSpPr bwMode="auto">
          <a:xfrm>
            <a:off x="1181100" y="1708150"/>
            <a:ext cx="7391400" cy="2655888"/>
            <a:chOff x="768" y="1104"/>
            <a:chExt cx="4656" cy="1673"/>
          </a:xfrm>
        </p:grpSpPr>
        <p:sp>
          <p:nvSpPr>
            <p:cNvPr id="6162" name="Rectangle 1066"/>
            <p:cNvSpPr>
              <a:spLocks noChangeArrowheads="1"/>
            </p:cNvSpPr>
            <p:nvPr/>
          </p:nvSpPr>
          <p:spPr bwMode="auto">
            <a:xfrm>
              <a:off x="2544" y="2098"/>
              <a:ext cx="2880" cy="679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/>
              <a:r>
                <a:rPr lang="en-US" sz="1600" dirty="0">
                  <a:solidFill>
                    <a:schemeClr val="tx1"/>
                  </a:solidFill>
                </a:rPr>
                <a:t>C++ programs contain one or more functions, one of which must be </a:t>
              </a:r>
              <a:r>
                <a:rPr lang="en-US" sz="1600" b="1" dirty="0">
                  <a:solidFill>
                    <a:schemeClr val="tx1"/>
                  </a:solidFill>
                  <a:latin typeface="Courier New" pitchFamily="49" charset="0"/>
                </a:rPr>
                <a:t>main</a:t>
              </a:r>
            </a:p>
            <a:p>
              <a:pPr eaLnBrk="1" hangingPunct="1"/>
              <a:r>
                <a:rPr lang="en-US" sz="1600" dirty="0">
                  <a:solidFill>
                    <a:schemeClr val="tx1"/>
                  </a:solidFill>
                </a:rPr>
                <a:t>Parenthesis are used to indicate a function</a:t>
              </a:r>
            </a:p>
            <a:p>
              <a:pPr eaLnBrk="1" hangingPunct="1"/>
              <a:r>
                <a:rPr lang="en-US" sz="1600" b="1" dirty="0">
                  <a:solidFill>
                    <a:schemeClr val="tx1"/>
                  </a:solidFill>
                  <a:latin typeface="Courier New" pitchFamily="49" charset="0"/>
                </a:rPr>
                <a:t>int</a:t>
              </a:r>
              <a:r>
                <a:rPr lang="en-US" sz="1600" dirty="0">
                  <a:solidFill>
                    <a:schemeClr val="tx1"/>
                  </a:solidFill>
                </a:rPr>
                <a:t> means that </a:t>
              </a:r>
              <a:r>
                <a:rPr lang="en-US" sz="1600" b="1" dirty="0">
                  <a:solidFill>
                    <a:schemeClr val="tx1"/>
                  </a:solidFill>
                  <a:latin typeface="Courier New" pitchFamily="49" charset="0"/>
                </a:rPr>
                <a:t>main</a:t>
              </a:r>
              <a:r>
                <a:rPr lang="en-US" sz="1600" dirty="0">
                  <a:solidFill>
                    <a:schemeClr val="tx1"/>
                  </a:solidFill>
                </a:rPr>
                <a:t> "returns" an integer value. </a:t>
              </a:r>
            </a:p>
          </p:txBody>
        </p:sp>
        <p:sp>
          <p:nvSpPr>
            <p:cNvPr id="6163" name="Line 1067"/>
            <p:cNvSpPr>
              <a:spLocks noChangeShapeType="1"/>
            </p:cNvSpPr>
            <p:nvPr/>
          </p:nvSpPr>
          <p:spPr bwMode="auto">
            <a:xfrm flipH="1" flipV="1">
              <a:off x="768" y="1104"/>
              <a:ext cx="1776" cy="11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>
              <a:spAutoFit/>
            </a:bodyPr>
            <a:lstStyle/>
            <a:p>
              <a:endParaRPr lang="ar-EG"/>
            </a:p>
          </p:txBody>
        </p:sp>
      </p:grpSp>
      <p:grpSp>
        <p:nvGrpSpPr>
          <p:cNvPr id="16" name="Group 1071"/>
          <p:cNvGrpSpPr>
            <a:grpSpLocks/>
          </p:cNvGrpSpPr>
          <p:nvPr/>
        </p:nvGrpSpPr>
        <p:grpSpPr bwMode="auto">
          <a:xfrm>
            <a:off x="457200" y="2057400"/>
            <a:ext cx="7696200" cy="3486150"/>
            <a:chOff x="288" y="1296"/>
            <a:chExt cx="4848" cy="2196"/>
          </a:xfrm>
        </p:grpSpPr>
        <p:sp>
          <p:nvSpPr>
            <p:cNvPr id="6160" name="Rectangle 1069"/>
            <p:cNvSpPr>
              <a:spLocks noChangeArrowheads="1"/>
            </p:cNvSpPr>
            <p:nvPr/>
          </p:nvSpPr>
          <p:spPr bwMode="auto">
            <a:xfrm>
              <a:off x="2544" y="3120"/>
              <a:ext cx="2592" cy="372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20000"/>
                </a:spcBef>
              </a:pPr>
              <a:r>
                <a:rPr lang="en-US" sz="1600">
                  <a:solidFill>
                    <a:schemeClr val="tx1"/>
                  </a:solidFill>
                </a:rPr>
                <a:t>A left brace </a:t>
              </a:r>
              <a:r>
                <a:rPr lang="en-US" sz="1600" b="1">
                  <a:solidFill>
                    <a:schemeClr val="tx1"/>
                  </a:solidFill>
                  <a:latin typeface="Courier New" pitchFamily="49" charset="0"/>
                </a:rPr>
                <a:t>{</a:t>
              </a:r>
              <a:r>
                <a:rPr lang="en-US" sz="1600" b="1">
                  <a:solidFill>
                    <a:schemeClr val="tx1"/>
                  </a:solidFill>
                </a:rPr>
                <a:t> </a:t>
              </a:r>
              <a:r>
                <a:rPr lang="en-US" sz="1600">
                  <a:solidFill>
                    <a:schemeClr val="tx1"/>
                  </a:solidFill>
                </a:rPr>
                <a:t>begins the body of every function and a right brace </a:t>
              </a:r>
              <a:r>
                <a:rPr lang="en-US" sz="1600" b="1">
                  <a:solidFill>
                    <a:schemeClr val="tx1"/>
                  </a:solidFill>
                  <a:latin typeface="Courier New" pitchFamily="49" charset="0"/>
                </a:rPr>
                <a:t>}</a:t>
              </a:r>
              <a:r>
                <a:rPr lang="en-US" sz="1600">
                  <a:solidFill>
                    <a:schemeClr val="tx1"/>
                  </a:solidFill>
                </a:rPr>
                <a:t> ends it.</a:t>
              </a:r>
            </a:p>
          </p:txBody>
        </p:sp>
        <p:sp>
          <p:nvSpPr>
            <p:cNvPr id="6161" name="Line 1070"/>
            <p:cNvSpPr>
              <a:spLocks noChangeShapeType="1"/>
            </p:cNvSpPr>
            <p:nvPr/>
          </p:nvSpPr>
          <p:spPr bwMode="auto">
            <a:xfrm flipH="1" flipV="1">
              <a:off x="288" y="1296"/>
              <a:ext cx="2256" cy="19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>
              <a:spAutoFit/>
            </a:bodyPr>
            <a:lstStyle/>
            <a:p>
              <a:endParaRPr lang="ar-EG"/>
            </a:p>
          </p:txBody>
        </p:sp>
      </p:grpSp>
      <p:grpSp>
        <p:nvGrpSpPr>
          <p:cNvPr id="17" name="Group 1074"/>
          <p:cNvGrpSpPr>
            <a:grpSpLocks/>
          </p:cNvGrpSpPr>
          <p:nvPr/>
        </p:nvGrpSpPr>
        <p:grpSpPr bwMode="auto">
          <a:xfrm>
            <a:off x="2209800" y="2362200"/>
            <a:ext cx="4724400" cy="3962400"/>
            <a:chOff x="1248" y="1536"/>
            <a:chExt cx="2976" cy="2496"/>
          </a:xfrm>
        </p:grpSpPr>
        <p:sp>
          <p:nvSpPr>
            <p:cNvPr id="6158" name="Rectangle 1072"/>
            <p:cNvSpPr>
              <a:spLocks noChangeArrowheads="1"/>
            </p:cNvSpPr>
            <p:nvPr/>
          </p:nvSpPr>
          <p:spPr bwMode="auto">
            <a:xfrm>
              <a:off x="1248" y="2736"/>
              <a:ext cx="2976" cy="1296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600">
                  <a:solidFill>
                    <a:schemeClr val="tx1"/>
                  </a:solidFill>
                </a:rPr>
                <a:t>Prints the </a:t>
              </a:r>
              <a:r>
                <a:rPr lang="en-US" sz="1600" i="1">
                  <a:solidFill>
                    <a:schemeClr val="tx1"/>
                  </a:solidFill>
                </a:rPr>
                <a:t>string</a:t>
              </a:r>
              <a:r>
                <a:rPr lang="en-US" sz="1600">
                  <a:solidFill>
                    <a:schemeClr val="tx1"/>
                  </a:solidFill>
                </a:rPr>
                <a:t> of characters contained between the quotation marks. </a:t>
              </a:r>
            </a:p>
            <a:p>
              <a:pPr eaLnBrk="1" hangingPunct="1">
                <a:spcBef>
                  <a:spcPct val="0"/>
                </a:spcBef>
              </a:pPr>
              <a:endParaRPr lang="en-US" sz="1600">
                <a:solidFill>
                  <a:schemeClr val="tx1"/>
                </a:solidFill>
              </a:endParaRPr>
            </a:p>
            <a:p>
              <a:pPr eaLnBrk="1" hangingPunct="1">
                <a:spcBef>
                  <a:spcPct val="0"/>
                </a:spcBef>
              </a:pPr>
              <a:r>
                <a:rPr lang="en-US" sz="1600">
                  <a:solidFill>
                    <a:schemeClr val="tx1"/>
                  </a:solidFill>
                </a:rPr>
                <a:t>The entire line, including </a:t>
              </a:r>
              <a:r>
                <a:rPr lang="en-US" sz="1600" b="1">
                  <a:solidFill>
                    <a:schemeClr val="tx1"/>
                  </a:solidFill>
                  <a:latin typeface="Courier New" pitchFamily="49" charset="0"/>
                </a:rPr>
                <a:t>std::cout</a:t>
              </a:r>
              <a:r>
                <a:rPr lang="en-US" sz="1600">
                  <a:solidFill>
                    <a:schemeClr val="tx1"/>
                  </a:solidFill>
                </a:rPr>
                <a:t>, the </a:t>
              </a:r>
              <a:r>
                <a:rPr lang="en-US" sz="1600" b="1">
                  <a:solidFill>
                    <a:schemeClr val="tx1"/>
                  </a:solidFill>
                  <a:latin typeface="Courier New" pitchFamily="49" charset="0"/>
                </a:rPr>
                <a:t>&lt;&lt;</a:t>
              </a:r>
              <a:r>
                <a:rPr lang="en-US" sz="1600" b="1" i="1">
                  <a:solidFill>
                    <a:schemeClr val="tx1"/>
                  </a:solidFill>
                </a:rPr>
                <a:t> </a:t>
              </a:r>
              <a:r>
                <a:rPr lang="en-US" sz="1600" i="1">
                  <a:solidFill>
                    <a:schemeClr val="tx1"/>
                  </a:solidFill>
                </a:rPr>
                <a:t>operator</a:t>
              </a:r>
              <a:r>
                <a:rPr lang="en-US" sz="1600" b="1" i="1">
                  <a:solidFill>
                    <a:schemeClr val="tx1"/>
                  </a:solidFill>
                </a:rPr>
                <a:t>, </a:t>
              </a:r>
              <a:r>
                <a:rPr lang="en-US" sz="1600">
                  <a:solidFill>
                    <a:schemeClr val="tx1"/>
                  </a:solidFill>
                </a:rPr>
                <a:t>the </a:t>
              </a:r>
              <a:r>
                <a:rPr lang="en-US" sz="1600" i="1">
                  <a:solidFill>
                    <a:schemeClr val="tx1"/>
                  </a:solidFill>
                </a:rPr>
                <a:t>string</a:t>
              </a:r>
              <a:r>
                <a:rPr lang="en-US" sz="1600">
                  <a:solidFill>
                    <a:schemeClr val="tx1"/>
                  </a:solidFill>
                </a:rPr>
                <a:t> </a:t>
              </a:r>
              <a:r>
                <a:rPr lang="en-US" sz="1600" b="1">
                  <a:solidFill>
                    <a:schemeClr val="tx1"/>
                  </a:solidFill>
                  <a:latin typeface="Courier New" pitchFamily="49" charset="0"/>
                </a:rPr>
                <a:t>"Welcome</a:t>
              </a:r>
              <a:r>
                <a:rPr lang="en-US" sz="1600">
                  <a:solidFill>
                    <a:schemeClr val="tx1"/>
                  </a:solidFill>
                  <a:latin typeface="Courier New" pitchFamily="49" charset="0"/>
                </a:rPr>
                <a:t> </a:t>
              </a:r>
              <a:r>
                <a:rPr lang="en-US" sz="1600" b="1">
                  <a:solidFill>
                    <a:schemeClr val="tx1"/>
                  </a:solidFill>
                  <a:latin typeface="Courier New" pitchFamily="49" charset="0"/>
                </a:rPr>
                <a:t>to</a:t>
              </a:r>
              <a:r>
                <a:rPr lang="en-US" sz="1600">
                  <a:solidFill>
                    <a:schemeClr val="tx1"/>
                  </a:solidFill>
                  <a:latin typeface="Courier New" pitchFamily="49" charset="0"/>
                </a:rPr>
                <a:t> </a:t>
              </a:r>
              <a:r>
                <a:rPr lang="en-US" sz="1600" b="1">
                  <a:solidFill>
                    <a:schemeClr val="tx1"/>
                  </a:solidFill>
                  <a:latin typeface="Courier New" pitchFamily="49" charset="0"/>
                </a:rPr>
                <a:t>C++!\n"</a:t>
              </a:r>
              <a:r>
                <a:rPr lang="en-US" sz="1600">
                  <a:solidFill>
                    <a:schemeClr val="tx1"/>
                  </a:solidFill>
                </a:rPr>
                <a:t> and the </a:t>
              </a:r>
              <a:r>
                <a:rPr lang="en-US" sz="1600" i="1">
                  <a:solidFill>
                    <a:schemeClr val="tx1"/>
                  </a:solidFill>
                </a:rPr>
                <a:t>semicolon</a:t>
              </a:r>
              <a:r>
                <a:rPr lang="en-US" sz="1600">
                  <a:solidFill>
                    <a:schemeClr val="tx1"/>
                  </a:solidFill>
                </a:rPr>
                <a:t> (</a:t>
              </a:r>
              <a:r>
                <a:rPr lang="en-US" sz="1600" b="1">
                  <a:solidFill>
                    <a:schemeClr val="tx1"/>
                  </a:solidFill>
                  <a:latin typeface="Courier New" pitchFamily="49" charset="0"/>
                </a:rPr>
                <a:t>;</a:t>
              </a:r>
              <a:r>
                <a:rPr lang="en-US" sz="1600">
                  <a:solidFill>
                    <a:schemeClr val="tx1"/>
                  </a:solidFill>
                </a:rPr>
                <a:t>), is called a </a:t>
              </a:r>
              <a:r>
                <a:rPr lang="en-US" sz="1600" i="1">
                  <a:solidFill>
                    <a:schemeClr val="tx1"/>
                  </a:solidFill>
                </a:rPr>
                <a:t>statement</a:t>
              </a:r>
              <a:r>
                <a:rPr lang="en-US" sz="1600">
                  <a:solidFill>
                    <a:schemeClr val="tx1"/>
                  </a:solidFill>
                </a:rPr>
                <a:t>.</a:t>
              </a:r>
            </a:p>
            <a:p>
              <a:pPr eaLnBrk="1" hangingPunct="1">
                <a:spcBef>
                  <a:spcPct val="0"/>
                </a:spcBef>
              </a:pPr>
              <a:endParaRPr lang="en-US" sz="1600">
                <a:solidFill>
                  <a:schemeClr val="tx1"/>
                </a:solidFill>
              </a:endParaRPr>
            </a:p>
            <a:p>
              <a:pPr eaLnBrk="1" hangingPunct="1">
                <a:spcBef>
                  <a:spcPct val="0"/>
                </a:spcBef>
              </a:pPr>
              <a:r>
                <a:rPr lang="en-US" sz="1600">
                  <a:solidFill>
                    <a:schemeClr val="tx1"/>
                  </a:solidFill>
                </a:rPr>
                <a:t>All statements must end with a semicolon.</a:t>
              </a:r>
            </a:p>
          </p:txBody>
        </p:sp>
        <p:sp>
          <p:nvSpPr>
            <p:cNvPr id="6159" name="Line 1073"/>
            <p:cNvSpPr>
              <a:spLocks noChangeShapeType="1"/>
            </p:cNvSpPr>
            <p:nvPr/>
          </p:nvSpPr>
          <p:spPr bwMode="auto">
            <a:xfrm flipH="1" flipV="1">
              <a:off x="1296" y="1536"/>
              <a:ext cx="816" cy="1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>
              <a:spAutoFit/>
            </a:bodyPr>
            <a:lstStyle/>
            <a:p>
              <a:endParaRPr lang="ar-EG"/>
            </a:p>
          </p:txBody>
        </p:sp>
      </p:grpSp>
      <p:grpSp>
        <p:nvGrpSpPr>
          <p:cNvPr id="18" name="Group 1077"/>
          <p:cNvGrpSpPr>
            <a:grpSpLocks/>
          </p:cNvGrpSpPr>
          <p:nvPr/>
        </p:nvGrpSpPr>
        <p:grpSpPr bwMode="auto">
          <a:xfrm>
            <a:off x="381000" y="3200400"/>
            <a:ext cx="3276600" cy="2649538"/>
            <a:chOff x="240" y="2016"/>
            <a:chExt cx="2064" cy="1669"/>
          </a:xfrm>
        </p:grpSpPr>
        <p:sp>
          <p:nvSpPr>
            <p:cNvPr id="6156" name="Line 1076"/>
            <p:cNvSpPr>
              <a:spLocks noChangeShapeType="1"/>
            </p:cNvSpPr>
            <p:nvPr/>
          </p:nvSpPr>
          <p:spPr bwMode="auto">
            <a:xfrm flipH="1" flipV="1">
              <a:off x="720" y="2016"/>
              <a:ext cx="96" cy="9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>
              <a:spAutoFit/>
            </a:bodyPr>
            <a:lstStyle/>
            <a:p>
              <a:endParaRPr lang="ar-EG"/>
            </a:p>
          </p:txBody>
        </p:sp>
        <p:sp>
          <p:nvSpPr>
            <p:cNvPr id="6157" name="Rectangle 1075"/>
            <p:cNvSpPr>
              <a:spLocks noChangeArrowheads="1"/>
            </p:cNvSpPr>
            <p:nvPr/>
          </p:nvSpPr>
          <p:spPr bwMode="auto">
            <a:xfrm>
              <a:off x="240" y="2928"/>
              <a:ext cx="2064" cy="757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Courier New" pitchFamily="49" charset="0"/>
                </a:rPr>
                <a:t>return</a:t>
              </a:r>
              <a:r>
                <a:rPr lang="en-US" sz="1600">
                  <a:solidFill>
                    <a:schemeClr val="tx1"/>
                  </a:solidFill>
                </a:rPr>
                <a:t> is a way to exit a function from a function.</a:t>
              </a:r>
            </a:p>
            <a:p>
              <a:r>
                <a:rPr lang="en-US" sz="1600" b="1">
                  <a:solidFill>
                    <a:schemeClr val="tx1"/>
                  </a:solidFill>
                  <a:latin typeface="Courier New" pitchFamily="49" charset="0"/>
                </a:rPr>
                <a:t>return 0</a:t>
              </a:r>
              <a:r>
                <a:rPr lang="en-US" sz="1600">
                  <a:solidFill>
                    <a:schemeClr val="tx1"/>
                  </a:solidFill>
                </a:rPr>
                <a:t>, in this case, means that the program terminated normally.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>
          <a:xfrm>
            <a:off x="8610600" y="1071546"/>
            <a:ext cx="533400" cy="5176854"/>
          </a:xfrm>
        </p:spPr>
        <p:txBody>
          <a:bodyPr>
            <a:normAutofit fontScale="90000"/>
          </a:bodyPr>
          <a:lstStyle>
            <a:extLst/>
          </a:lstStyle>
          <a:p>
            <a:endParaRPr lang="en-US" dirty="0"/>
          </a:p>
        </p:txBody>
      </p:sp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381000"/>
            <a:ext cx="8077200" cy="619108"/>
          </a:xfrm>
        </p:spPr>
        <p:txBody>
          <a:bodyPr>
            <a:noAutofit/>
          </a:bodyPr>
          <a:lstStyle>
            <a:extLst/>
          </a:lstStyle>
          <a:p>
            <a:pPr algn="ctr"/>
            <a:r>
              <a:rPr lang="en-US" sz="3600" dirty="0" smtClean="0"/>
              <a:t>2. Comment</a:t>
            </a:r>
            <a:endParaRPr lang="en-US" sz="3600" dirty="0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body" idx="4294967295"/>
          </p:nvPr>
        </p:nvSpPr>
        <p:spPr>
          <a:xfrm>
            <a:off x="500034" y="1423988"/>
            <a:ext cx="7772400" cy="4362450"/>
          </a:xfrm>
          <a:prstGeom prst="rect">
            <a:avLst/>
          </a:prstGeom>
        </p:spPr>
        <p:txBody>
          <a:bodyPr/>
          <a:lstStyle/>
          <a:p>
            <a:pPr algn="l" rtl="0"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en-US" sz="2600" dirty="0" smtClean="0"/>
              <a:t> Message to everyone who reads source program and is used to document source code.</a:t>
            </a:r>
          </a:p>
          <a:p>
            <a:pPr algn="l" rtl="0" eaLnBrk="1" hangingPunct="1">
              <a:lnSpc>
                <a:spcPct val="90000"/>
              </a:lnSpc>
            </a:pPr>
            <a:endParaRPr lang="en-US" sz="1400" dirty="0" smtClean="0"/>
          </a:p>
          <a:p>
            <a:pPr algn="l" rtl="0"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en-US" sz="2600" dirty="0" smtClean="0"/>
              <a:t> Makes the program more readable and eye catching.</a:t>
            </a:r>
          </a:p>
          <a:p>
            <a:pPr algn="l" rtl="0" eaLnBrk="1" hangingPunct="1">
              <a:lnSpc>
                <a:spcPct val="90000"/>
              </a:lnSpc>
            </a:pPr>
            <a:endParaRPr lang="en-US" sz="1400" dirty="0" smtClean="0"/>
          </a:p>
          <a:p>
            <a:pPr algn="l" rtl="0"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en-US" sz="2600" dirty="0" smtClean="0"/>
              <a:t> Non executable statement in the C++.</a:t>
            </a:r>
          </a:p>
          <a:p>
            <a:pPr algn="l" rtl="0" eaLnBrk="1" hangingPunct="1">
              <a:lnSpc>
                <a:spcPct val="90000"/>
              </a:lnSpc>
            </a:pPr>
            <a:endParaRPr lang="en-US" sz="1400" dirty="0" smtClean="0"/>
          </a:p>
          <a:p>
            <a:pPr algn="l" rtl="0"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en-US" sz="2600" dirty="0" smtClean="0"/>
              <a:t> Always neglected by compiler.</a:t>
            </a:r>
          </a:p>
          <a:p>
            <a:pPr algn="l" rtl="0" eaLnBrk="1" hangingPunct="1">
              <a:lnSpc>
                <a:spcPct val="90000"/>
              </a:lnSpc>
            </a:pPr>
            <a:endParaRPr lang="en-US" sz="1400" dirty="0" smtClean="0"/>
          </a:p>
          <a:p>
            <a:pPr algn="l" rtl="0"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en-US" sz="2600" dirty="0" smtClean="0"/>
              <a:t> Can be written anywhere and any number of times.</a:t>
            </a:r>
          </a:p>
          <a:p>
            <a:pPr algn="l" rtl="0" eaLnBrk="1" hangingPunct="1">
              <a:lnSpc>
                <a:spcPct val="90000"/>
              </a:lnSpc>
            </a:pPr>
            <a:endParaRPr lang="en-US" sz="1400" dirty="0" smtClean="0"/>
          </a:p>
          <a:p>
            <a:pPr algn="l" rtl="0"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en-US" sz="2600" dirty="0" smtClean="0"/>
              <a:t> Use as many comments as possible in C++ program.</a:t>
            </a:r>
          </a:p>
          <a:p>
            <a:pPr algn="l" rtl="0" eaLnBrk="1" hangingPunct="1">
              <a:lnSpc>
                <a:spcPct val="90000"/>
              </a:lnSpc>
            </a:pPr>
            <a:endParaRPr lang="en-US" sz="2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>
          <a:xfrm>
            <a:off x="8610600" y="1071546"/>
            <a:ext cx="533400" cy="5176854"/>
          </a:xfrm>
        </p:spPr>
        <p:txBody>
          <a:bodyPr>
            <a:normAutofit fontScale="90000"/>
          </a:bodyPr>
          <a:lstStyle>
            <a:extLst/>
          </a:lstStyle>
          <a:p>
            <a:endParaRPr lang="en-US" dirty="0"/>
          </a:p>
        </p:txBody>
      </p:sp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238124"/>
            <a:ext cx="8077200" cy="619108"/>
          </a:xfrm>
        </p:spPr>
        <p:txBody>
          <a:bodyPr>
            <a:noAutofit/>
          </a:bodyPr>
          <a:lstStyle>
            <a:extLst/>
          </a:lstStyle>
          <a:p>
            <a:pPr algn="ctr"/>
            <a:r>
              <a:rPr lang="en-US" sz="3600" dirty="0" smtClean="0"/>
              <a:t>2. Comment</a:t>
            </a:r>
            <a:endParaRPr lang="en-US" sz="3600" dirty="0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body" idx="4294967295"/>
          </p:nvPr>
        </p:nvSpPr>
        <p:spPr>
          <a:xfrm>
            <a:off x="500034" y="1571612"/>
            <a:ext cx="7772400" cy="4643470"/>
          </a:xfrm>
          <a:prstGeom prst="rect">
            <a:avLst/>
          </a:prstGeom>
        </p:spPr>
        <p:txBody>
          <a:bodyPr/>
          <a:lstStyle/>
          <a:p>
            <a:pPr marL="514350" indent="-514350" algn="l" rtl="0">
              <a:buFont typeface="+mj-lt"/>
              <a:buAutoNum type="arabicPeriod"/>
              <a:defRPr/>
            </a:pPr>
            <a:r>
              <a:rPr lang="en-US" sz="2800" dirty="0" smtClean="0"/>
              <a:t>Single Line Comment</a:t>
            </a:r>
          </a:p>
          <a:p>
            <a:pPr algn="l" rtl="0">
              <a:buFont typeface="Arial" pitchFamily="34" charset="0"/>
              <a:buChar char="•"/>
              <a:defRPr/>
            </a:pPr>
            <a:r>
              <a:rPr lang="en-US" sz="2400" dirty="0" smtClean="0"/>
              <a:t>starts with “</a:t>
            </a:r>
            <a:r>
              <a:rPr lang="en-US" sz="2800" b="1" dirty="0" smtClean="0"/>
              <a:t>//</a:t>
            </a:r>
            <a:r>
              <a:rPr lang="en-US" sz="2400" dirty="0" smtClean="0"/>
              <a:t>” symbol.</a:t>
            </a:r>
          </a:p>
          <a:p>
            <a:pPr algn="l" rtl="0">
              <a:buFont typeface="Arial" pitchFamily="34" charset="0"/>
              <a:buChar char="•"/>
              <a:defRPr/>
            </a:pPr>
            <a:r>
              <a:rPr lang="en-US" sz="2400" dirty="0" smtClean="0"/>
              <a:t>Remaining line after “</a:t>
            </a:r>
            <a:r>
              <a:rPr lang="en-US" sz="2800" b="1" dirty="0" smtClean="0"/>
              <a:t>//</a:t>
            </a:r>
            <a:r>
              <a:rPr lang="en-US" sz="2400" dirty="0" smtClean="0"/>
              <a:t>” symbol is ignored by browser.</a:t>
            </a:r>
          </a:p>
          <a:p>
            <a:pPr algn="l" rtl="0">
              <a:buFont typeface="Arial" pitchFamily="34" charset="0"/>
              <a:buChar char="•"/>
              <a:defRPr/>
            </a:pPr>
            <a:r>
              <a:rPr lang="en-US" sz="2400" dirty="0" smtClean="0"/>
              <a:t>End of Line is considered as End of the comment.</a:t>
            </a:r>
          </a:p>
          <a:p>
            <a:pPr marL="514350" indent="-514350" algn="l" rtl="0">
              <a:buFontTx/>
              <a:buNone/>
              <a:defRPr/>
            </a:pPr>
            <a:endParaRPr lang="en-US" sz="1800" dirty="0" smtClean="0"/>
          </a:p>
          <a:p>
            <a:pPr marL="514350" indent="-514350" algn="l" rtl="0">
              <a:buFontTx/>
              <a:buNone/>
              <a:defRPr/>
            </a:pPr>
            <a:r>
              <a:rPr lang="en-US" sz="2800" dirty="0" smtClean="0"/>
              <a:t>2. Multiple Line Comment (Block Comment)</a:t>
            </a:r>
          </a:p>
          <a:p>
            <a:pPr algn="l" rtl="0">
              <a:buFont typeface="Arial" pitchFamily="34" charset="0"/>
              <a:buChar char="•"/>
              <a:defRPr/>
            </a:pPr>
            <a:r>
              <a:rPr lang="en-US" sz="2400" dirty="0" smtClean="0"/>
              <a:t>starts with “</a:t>
            </a:r>
            <a:r>
              <a:rPr lang="en-US" sz="2800" b="1" dirty="0" smtClean="0"/>
              <a:t>/*</a:t>
            </a:r>
            <a:r>
              <a:rPr lang="en-US" sz="2400" dirty="0" smtClean="0"/>
              <a:t>” symbol.</a:t>
            </a:r>
          </a:p>
          <a:p>
            <a:pPr algn="l" rtl="0">
              <a:buFont typeface="Arial" pitchFamily="34" charset="0"/>
              <a:buChar char="•"/>
              <a:defRPr/>
            </a:pPr>
            <a:r>
              <a:rPr lang="en-US" sz="2400" dirty="0" smtClean="0"/>
              <a:t>ends with “</a:t>
            </a:r>
            <a:r>
              <a:rPr lang="en-US" sz="2800" b="1" dirty="0" smtClean="0"/>
              <a:t>*/</a:t>
            </a:r>
            <a:r>
              <a:rPr lang="en-US" sz="2400" dirty="0" smtClean="0"/>
              <a:t>” symbol.</a:t>
            </a:r>
          </a:p>
          <a:p>
            <a:pPr algn="l" rtl="0" eaLnBrk="1" hangingPunct="1">
              <a:lnSpc>
                <a:spcPct val="90000"/>
              </a:lnSpc>
              <a:buFontTx/>
              <a:buNone/>
              <a:defRPr/>
            </a:pPr>
            <a:endParaRPr lang="en-US" sz="1200" dirty="0" smtClean="0"/>
          </a:p>
        </p:txBody>
      </p:sp>
      <p:sp>
        <p:nvSpPr>
          <p:cNvPr id="5" name="Rectangle 4"/>
          <p:cNvSpPr/>
          <p:nvPr/>
        </p:nvSpPr>
        <p:spPr>
          <a:xfrm>
            <a:off x="3428992" y="857232"/>
            <a:ext cx="256813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b="1" dirty="0" smtClean="0">
                <a:solidFill>
                  <a:srgbClr val="FF0000"/>
                </a:solidFill>
              </a:rPr>
              <a:t>Types of comment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>
          <a:xfrm>
            <a:off x="8610600" y="1071546"/>
            <a:ext cx="533400" cy="5176854"/>
          </a:xfrm>
        </p:spPr>
        <p:txBody>
          <a:bodyPr>
            <a:normAutofit fontScale="90000"/>
          </a:bodyPr>
          <a:lstStyle>
            <a:extLst/>
          </a:lstStyle>
          <a:p>
            <a:endParaRPr lang="en-US" dirty="0"/>
          </a:p>
        </p:txBody>
      </p:sp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214290"/>
            <a:ext cx="8077200" cy="619108"/>
          </a:xfrm>
        </p:spPr>
        <p:txBody>
          <a:bodyPr>
            <a:noAutofit/>
          </a:bodyPr>
          <a:lstStyle>
            <a:extLst/>
          </a:lstStyle>
          <a:p>
            <a:pPr algn="ctr"/>
            <a:r>
              <a:rPr lang="en-US" sz="3600" dirty="0" smtClean="0"/>
              <a:t>2. Comment</a:t>
            </a:r>
            <a:endParaRPr lang="en-US" sz="3600" dirty="0"/>
          </a:p>
        </p:txBody>
      </p:sp>
      <p:sp>
        <p:nvSpPr>
          <p:cNvPr id="4" name="Rectangle 3"/>
          <p:cNvSpPr/>
          <p:nvPr/>
        </p:nvSpPr>
        <p:spPr>
          <a:xfrm>
            <a:off x="3786182" y="834078"/>
            <a:ext cx="145584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kern="0" dirty="0" smtClean="0">
                <a:solidFill>
                  <a:srgbClr val="FF3300"/>
                </a:solidFill>
              </a:rPr>
              <a:t>Example</a:t>
            </a:r>
            <a:endParaRPr lang="ar-EG" sz="2800" dirty="0"/>
          </a:p>
        </p:txBody>
      </p:sp>
      <p:sp>
        <p:nvSpPr>
          <p:cNvPr id="5" name="Rectangle 4"/>
          <p:cNvSpPr/>
          <p:nvPr/>
        </p:nvSpPr>
        <p:spPr bwMode="auto">
          <a:xfrm>
            <a:off x="1214438" y="1428750"/>
            <a:ext cx="6786562" cy="5000625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1" anchor="ctr">
            <a:spAutoFit/>
          </a:bodyPr>
          <a:lstStyle/>
          <a:p>
            <a:pPr>
              <a:defRPr/>
            </a:pPr>
            <a:endParaRPr lang="ar-EG"/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428750" y="1406381"/>
            <a:ext cx="6286500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 dirty="0">
                <a:solidFill>
                  <a:schemeClr val="accent2">
                    <a:lumMod val="75000"/>
                  </a:schemeClr>
                </a:solidFill>
                <a:cs typeface="+mj-cs"/>
              </a:rPr>
              <a:t>/* this program calculate the sum of </a:t>
            </a:r>
            <a:endParaRPr lang="en-US" sz="2000" dirty="0">
              <a:solidFill>
                <a:schemeClr val="accent2">
                  <a:lumMod val="75000"/>
                </a:schemeClr>
              </a:solidFill>
              <a:cs typeface="+mj-cs"/>
            </a:endParaRPr>
          </a:p>
          <a:p>
            <a:r>
              <a:rPr lang="en-US" sz="2000" b="1" dirty="0">
                <a:solidFill>
                  <a:schemeClr val="accent2">
                    <a:lumMod val="75000"/>
                  </a:schemeClr>
                </a:solidFill>
                <a:cs typeface="+mj-cs"/>
              </a:rPr>
              <a:t>    two numbers  </a:t>
            </a:r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  <a:cs typeface="+mj-cs"/>
              </a:rPr>
              <a:t>*/</a:t>
            </a:r>
            <a:endParaRPr lang="en-US" sz="2000" dirty="0">
              <a:solidFill>
                <a:schemeClr val="accent2">
                  <a:lumMod val="75000"/>
                </a:schemeClr>
              </a:solidFill>
              <a:cs typeface="+mj-cs"/>
            </a:endParaRPr>
          </a:p>
          <a:p>
            <a:r>
              <a:rPr lang="en-US" sz="2000" b="1" dirty="0">
                <a:cs typeface="+mj-cs"/>
              </a:rPr>
              <a:t>#</a:t>
            </a:r>
            <a:r>
              <a:rPr lang="en-US" sz="2000" b="1" dirty="0" smtClean="0">
                <a:cs typeface="+mj-cs"/>
              </a:rPr>
              <a:t>include&lt;</a:t>
            </a:r>
            <a:r>
              <a:rPr lang="en-US" sz="2000" b="1" dirty="0" err="1" smtClean="0">
                <a:cs typeface="+mj-cs"/>
              </a:rPr>
              <a:t>iostream</a:t>
            </a:r>
            <a:r>
              <a:rPr lang="en-US" sz="2000" b="1" dirty="0" smtClean="0">
                <a:cs typeface="+mj-cs"/>
              </a:rPr>
              <a:t>&gt;        </a:t>
            </a:r>
            <a:r>
              <a:rPr lang="en-US" sz="2000" b="1" dirty="0" smtClean="0">
                <a:solidFill>
                  <a:schemeClr val="bg2">
                    <a:lumMod val="50000"/>
                  </a:schemeClr>
                </a:solidFill>
                <a:cs typeface="+mj-cs"/>
              </a:rPr>
              <a:t>// </a:t>
            </a:r>
            <a:r>
              <a:rPr lang="en-US" sz="2000" b="1" dirty="0">
                <a:solidFill>
                  <a:schemeClr val="bg2">
                    <a:lumMod val="50000"/>
                  </a:schemeClr>
                </a:solidFill>
                <a:cs typeface="+mj-cs"/>
              </a:rPr>
              <a:t>header file</a:t>
            </a:r>
            <a:endParaRPr lang="en-US" sz="2000" dirty="0">
              <a:solidFill>
                <a:schemeClr val="bg2">
                  <a:lumMod val="50000"/>
                </a:schemeClr>
              </a:solidFill>
              <a:cs typeface="+mj-cs"/>
            </a:endParaRPr>
          </a:p>
          <a:p>
            <a:r>
              <a:rPr lang="en-US" sz="2000" dirty="0"/>
              <a:t>using namespace </a:t>
            </a:r>
            <a:r>
              <a:rPr lang="en-US" sz="2000" dirty="0" err="1"/>
              <a:t>std</a:t>
            </a:r>
            <a:r>
              <a:rPr lang="en-US" sz="2000" dirty="0"/>
              <a:t>;</a:t>
            </a:r>
          </a:p>
          <a:p>
            <a:r>
              <a:rPr lang="en-US" sz="2000" b="1" dirty="0" err="1" smtClean="0">
                <a:cs typeface="+mj-cs"/>
              </a:rPr>
              <a:t>int</a:t>
            </a:r>
            <a:r>
              <a:rPr lang="en-US" sz="2000" b="1" dirty="0" smtClean="0">
                <a:cs typeface="+mj-cs"/>
              </a:rPr>
              <a:t> main</a:t>
            </a:r>
            <a:r>
              <a:rPr lang="en-US" sz="2000" b="1" dirty="0">
                <a:cs typeface="+mj-cs"/>
              </a:rPr>
              <a:t>( )  </a:t>
            </a:r>
            <a:r>
              <a:rPr lang="en-US" sz="2000" b="1" dirty="0" smtClean="0">
                <a:cs typeface="+mj-cs"/>
              </a:rPr>
              <a:t>                      </a:t>
            </a:r>
            <a:r>
              <a:rPr lang="en-US" sz="2000" b="1" dirty="0" smtClean="0">
                <a:solidFill>
                  <a:schemeClr val="bg2">
                    <a:lumMod val="50000"/>
                  </a:schemeClr>
                </a:solidFill>
                <a:cs typeface="+mj-cs"/>
              </a:rPr>
              <a:t>// </a:t>
            </a:r>
            <a:r>
              <a:rPr lang="ar-SA" sz="2000" b="1" dirty="0">
                <a:solidFill>
                  <a:schemeClr val="bg2">
                    <a:lumMod val="50000"/>
                  </a:schemeClr>
                </a:solidFill>
                <a:cs typeface="+mj-cs"/>
              </a:rPr>
              <a:t>الدالة الرئيسية</a:t>
            </a:r>
            <a:r>
              <a:rPr lang="en-US" sz="2000" b="1" dirty="0">
                <a:solidFill>
                  <a:schemeClr val="bg2">
                    <a:lumMod val="50000"/>
                  </a:schemeClr>
                </a:solidFill>
                <a:cs typeface="+mj-cs"/>
              </a:rPr>
              <a:t> </a:t>
            </a:r>
            <a:endParaRPr lang="en-US" sz="2000" dirty="0">
              <a:solidFill>
                <a:schemeClr val="bg2">
                  <a:lumMod val="50000"/>
                </a:schemeClr>
              </a:solidFill>
              <a:cs typeface="+mj-cs"/>
            </a:endParaRPr>
          </a:p>
          <a:p>
            <a:r>
              <a:rPr lang="en-US" sz="2000" b="1" dirty="0">
                <a:cs typeface="+mj-cs"/>
              </a:rPr>
              <a:t>{</a:t>
            </a:r>
            <a:endParaRPr lang="en-US" sz="2000" dirty="0">
              <a:cs typeface="+mj-cs"/>
            </a:endParaRPr>
          </a:p>
          <a:p>
            <a:r>
              <a:rPr lang="en-US" sz="2400" b="1" dirty="0" smtClean="0">
                <a:cs typeface="+mj-cs"/>
              </a:rPr>
              <a:t>      int    </a:t>
            </a:r>
            <a:r>
              <a:rPr lang="en-US" sz="2400" b="1" dirty="0">
                <a:cs typeface="+mj-cs"/>
              </a:rPr>
              <a:t>x, y , sum ; </a:t>
            </a:r>
            <a:r>
              <a:rPr lang="en-US" sz="2400" b="1" dirty="0" smtClean="0">
                <a:cs typeface="+mj-cs"/>
              </a:rPr>
              <a:t>          // </a:t>
            </a:r>
            <a:r>
              <a:rPr lang="en-US" sz="2400" b="1" dirty="0">
                <a:cs typeface="+mj-cs"/>
              </a:rPr>
              <a:t>declaration part</a:t>
            </a:r>
            <a:endParaRPr lang="en-US" sz="2400" dirty="0">
              <a:cs typeface="+mj-cs"/>
            </a:endParaRPr>
          </a:p>
          <a:p>
            <a:r>
              <a:rPr lang="en-US" sz="2000" b="1" dirty="0">
                <a:solidFill>
                  <a:schemeClr val="accent2">
                    <a:lumMod val="75000"/>
                  </a:schemeClr>
                </a:solidFill>
                <a:cs typeface="+mj-cs"/>
              </a:rPr>
              <a:t>/* read  the two numbers </a:t>
            </a:r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  <a:cs typeface="+mj-cs"/>
              </a:rPr>
              <a:t>*/</a:t>
            </a:r>
            <a:endParaRPr lang="en-US" sz="2000" dirty="0">
              <a:solidFill>
                <a:schemeClr val="accent2">
                  <a:lumMod val="75000"/>
                </a:schemeClr>
              </a:solidFill>
              <a:cs typeface="+mj-cs"/>
            </a:endParaRPr>
          </a:p>
          <a:p>
            <a:r>
              <a:rPr lang="en-US" sz="2400" b="1" dirty="0" smtClean="0">
                <a:cs typeface="+mj-cs"/>
              </a:rPr>
              <a:t>      </a:t>
            </a:r>
            <a:r>
              <a:rPr lang="en-US" sz="2400" b="1" dirty="0" err="1" smtClean="0">
                <a:cs typeface="+mj-cs"/>
              </a:rPr>
              <a:t>cin</a:t>
            </a:r>
            <a:r>
              <a:rPr lang="en-US" sz="2400" b="1" dirty="0" smtClean="0">
                <a:cs typeface="+mj-cs"/>
              </a:rPr>
              <a:t> </a:t>
            </a:r>
            <a:r>
              <a:rPr lang="en-US" sz="2400" b="1" dirty="0">
                <a:cs typeface="+mj-cs"/>
              </a:rPr>
              <a:t>&gt;&gt; x &gt;&gt; y ;</a:t>
            </a:r>
            <a:endParaRPr lang="en-US" sz="2400" dirty="0">
              <a:cs typeface="+mj-cs"/>
            </a:endParaRPr>
          </a:p>
          <a:p>
            <a:r>
              <a:rPr lang="en-US" sz="2000" b="1" dirty="0">
                <a:solidFill>
                  <a:schemeClr val="bg2">
                    <a:lumMod val="50000"/>
                  </a:schemeClr>
                </a:solidFill>
                <a:cs typeface="+mj-cs"/>
              </a:rPr>
              <a:t>// calculate the sum</a:t>
            </a:r>
            <a:endParaRPr lang="en-US" sz="2000" dirty="0">
              <a:solidFill>
                <a:schemeClr val="bg2">
                  <a:lumMod val="50000"/>
                </a:schemeClr>
              </a:solidFill>
              <a:cs typeface="+mj-cs"/>
            </a:endParaRPr>
          </a:p>
          <a:p>
            <a:r>
              <a:rPr lang="en-US" sz="2400" b="1" dirty="0" smtClean="0">
                <a:cs typeface="+mj-cs"/>
              </a:rPr>
              <a:t>      sum </a:t>
            </a:r>
            <a:r>
              <a:rPr lang="en-US" sz="2400" b="1" dirty="0">
                <a:cs typeface="+mj-cs"/>
              </a:rPr>
              <a:t>= x + y ; </a:t>
            </a:r>
            <a:endParaRPr lang="en-US" sz="2400" dirty="0">
              <a:cs typeface="+mj-cs"/>
            </a:endParaRPr>
          </a:p>
          <a:p>
            <a:r>
              <a:rPr lang="en-US" sz="2000" b="1" dirty="0">
                <a:solidFill>
                  <a:schemeClr val="bg2">
                    <a:lumMod val="50000"/>
                  </a:schemeClr>
                </a:solidFill>
                <a:cs typeface="+mj-cs"/>
              </a:rPr>
              <a:t>// print the result</a:t>
            </a:r>
            <a:endParaRPr lang="en-US" sz="2000" dirty="0">
              <a:solidFill>
                <a:schemeClr val="bg2">
                  <a:lumMod val="50000"/>
                </a:schemeClr>
              </a:solidFill>
              <a:cs typeface="+mj-cs"/>
            </a:endParaRPr>
          </a:p>
          <a:p>
            <a:r>
              <a:rPr lang="en-US" sz="2400" b="1" dirty="0" smtClean="0">
                <a:cs typeface="+mj-cs"/>
              </a:rPr>
              <a:t>      cout </a:t>
            </a:r>
            <a:r>
              <a:rPr lang="en-US" sz="2400" b="1" dirty="0">
                <a:cs typeface="+mj-cs"/>
              </a:rPr>
              <a:t>&lt;&lt; sum ;</a:t>
            </a:r>
            <a:endParaRPr lang="en-US" sz="2400" dirty="0">
              <a:cs typeface="+mj-cs"/>
            </a:endParaRPr>
          </a:p>
          <a:p>
            <a:r>
              <a:rPr lang="en-US" sz="2000" b="1" dirty="0" smtClean="0">
                <a:cs typeface="+mj-cs"/>
              </a:rPr>
              <a:t>return 0;</a:t>
            </a:r>
          </a:p>
          <a:p>
            <a:r>
              <a:rPr lang="en-US" sz="2000" b="1" dirty="0" smtClean="0">
                <a:cs typeface="+mj-cs"/>
              </a:rPr>
              <a:t>}</a:t>
            </a:r>
            <a:r>
              <a:rPr lang="en-US" sz="2400" b="1" dirty="0"/>
              <a:t>	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>
          <a:xfrm>
            <a:off x="8610600" y="1071546"/>
            <a:ext cx="533400" cy="5176854"/>
          </a:xfrm>
        </p:spPr>
        <p:txBody>
          <a:bodyPr>
            <a:normAutofit fontScale="90000"/>
          </a:bodyPr>
          <a:lstStyle>
            <a:extLst/>
          </a:lstStyle>
          <a:p>
            <a:endParaRPr lang="en-US" dirty="0"/>
          </a:p>
        </p:txBody>
      </p:sp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214290"/>
            <a:ext cx="8077200" cy="619108"/>
          </a:xfrm>
        </p:spPr>
        <p:txBody>
          <a:bodyPr>
            <a:noAutofit/>
          </a:bodyPr>
          <a:lstStyle>
            <a:extLst/>
          </a:lstStyle>
          <a:p>
            <a:pPr algn="ctr"/>
            <a:r>
              <a:rPr lang="en-US" sz="3600" dirty="0" smtClean="0"/>
              <a:t>3. Variables and Constants</a:t>
            </a:r>
            <a:endParaRPr lang="en-US" sz="3600" dirty="0"/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300062" y="785794"/>
            <a:ext cx="7772400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spcBef>
                <a:spcPct val="0"/>
              </a:spcBef>
              <a:defRPr/>
            </a:pPr>
            <a:r>
              <a:rPr lang="en-US" sz="3600" b="1" kern="0" dirty="0">
                <a:solidFill>
                  <a:srgbClr val="FF3300"/>
                </a:solidFill>
                <a:latin typeface="+mj-lt"/>
                <a:ea typeface="+mj-ea"/>
                <a:cs typeface="+mj-cs"/>
              </a:rPr>
              <a:t>Variables</a:t>
            </a:r>
            <a:endParaRPr lang="ar-EG" sz="3600" b="1" kern="0" dirty="0">
              <a:solidFill>
                <a:srgbClr val="FF33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4294967295"/>
          </p:nvPr>
        </p:nvSpPr>
        <p:spPr>
          <a:xfrm>
            <a:off x="571472" y="1785938"/>
            <a:ext cx="7772400" cy="4005262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algn="l" rtl="0">
              <a:buFont typeface="Arial" pitchFamily="34" charset="0"/>
              <a:buChar char="•"/>
            </a:pPr>
            <a:r>
              <a:rPr lang="en-US" sz="2400" dirty="0" smtClean="0"/>
              <a:t> Variables are memory location in computer's memory to store data. </a:t>
            </a:r>
          </a:p>
          <a:p>
            <a:pPr algn="l" rtl="0"/>
            <a:endParaRPr lang="en-US" sz="1600" dirty="0" smtClean="0"/>
          </a:p>
          <a:p>
            <a:pPr algn="l" rtl="0">
              <a:buFont typeface="Arial" pitchFamily="34" charset="0"/>
              <a:buChar char="•"/>
            </a:pPr>
            <a:r>
              <a:rPr lang="en-US" sz="2400" dirty="0" smtClean="0"/>
              <a:t> Each variable should be given a unique name called identifier, to indicate the memory location in addition to a data type. </a:t>
            </a:r>
          </a:p>
          <a:p>
            <a:pPr algn="l" rtl="0"/>
            <a:endParaRPr lang="en-US" sz="1600" dirty="0" smtClean="0"/>
          </a:p>
          <a:p>
            <a:pPr algn="l" rtl="0">
              <a:buFont typeface="Arial" pitchFamily="34" charset="0"/>
              <a:buChar char="•"/>
            </a:pPr>
            <a:r>
              <a:rPr lang="en-US" sz="2400" dirty="0" smtClean="0"/>
              <a:t> Variable names are just the symbolic representation of a memory location. </a:t>
            </a:r>
          </a:p>
          <a:p>
            <a:pPr algn="l" rtl="0"/>
            <a:endParaRPr lang="en-US" sz="1600" dirty="0" smtClean="0"/>
          </a:p>
          <a:p>
            <a:pPr algn="l" rtl="0">
              <a:buFont typeface="Arial" pitchFamily="34" charset="0"/>
              <a:buChar char="•"/>
            </a:pPr>
            <a:r>
              <a:rPr lang="en-US" sz="2400" dirty="0" smtClean="0"/>
              <a:t> Variable value can be changed during program execution</a:t>
            </a:r>
          </a:p>
          <a:p>
            <a:pPr algn="l" rtl="0">
              <a:buFontTx/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>
          <a:xfrm>
            <a:off x="8610600" y="1071546"/>
            <a:ext cx="533400" cy="5176854"/>
          </a:xfrm>
        </p:spPr>
        <p:txBody>
          <a:bodyPr>
            <a:normAutofit fontScale="90000"/>
          </a:bodyPr>
          <a:lstStyle>
            <a:extLst/>
          </a:lstStyle>
          <a:p>
            <a:endParaRPr lang="en-US" dirty="0"/>
          </a:p>
        </p:txBody>
      </p:sp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214290"/>
            <a:ext cx="8077200" cy="619108"/>
          </a:xfrm>
        </p:spPr>
        <p:txBody>
          <a:bodyPr>
            <a:noAutofit/>
          </a:bodyPr>
          <a:lstStyle>
            <a:extLst/>
          </a:lstStyle>
          <a:p>
            <a:pPr algn="ctr"/>
            <a:r>
              <a:rPr lang="en-US" sz="3600" dirty="0" smtClean="0"/>
              <a:t>3. Variables and Constants</a:t>
            </a:r>
            <a:endParaRPr lang="en-US" sz="3600" dirty="0"/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371500" y="785794"/>
            <a:ext cx="7772400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spcBef>
                <a:spcPct val="0"/>
              </a:spcBef>
              <a:defRPr/>
            </a:pPr>
            <a:r>
              <a:rPr lang="en-US" sz="2800" b="1" kern="0" dirty="0" smtClean="0">
                <a:solidFill>
                  <a:srgbClr val="FF3300"/>
                </a:solidFill>
              </a:rPr>
              <a:t>Variables Declaration</a:t>
            </a:r>
            <a:endParaRPr lang="ar-EG" sz="2800" b="1" kern="0" dirty="0" smtClean="0">
              <a:solidFill>
                <a:srgbClr val="FF3300"/>
              </a:solidFill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2071688" y="1785955"/>
            <a:ext cx="5000625" cy="1071563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>
            <a:spAutoFit/>
          </a:bodyPr>
          <a:lstStyle/>
          <a:p>
            <a:pPr>
              <a:defRPr/>
            </a:pPr>
            <a:endParaRPr lang="ar-EG">
              <a:solidFill>
                <a:srgbClr val="000000"/>
              </a:solidFill>
              <a:cs typeface="Times New Roman" pitchFamily="18" charset="0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4294967295"/>
          </p:nvPr>
        </p:nvSpPr>
        <p:spPr>
          <a:xfrm>
            <a:off x="571472" y="1995505"/>
            <a:ext cx="7772400" cy="4005263"/>
          </a:xfrm>
          <a:prstGeom prst="rect">
            <a:avLst/>
          </a:prstGeom>
        </p:spPr>
        <p:txBody>
          <a:bodyPr/>
          <a:lstStyle/>
          <a:p>
            <a:pPr algn="ctr" rtl="0">
              <a:buFontTx/>
              <a:buNone/>
              <a:defRPr/>
            </a:pPr>
            <a:r>
              <a:rPr lang="en-US" sz="2800" b="1" dirty="0" smtClean="0"/>
              <a:t>   variable_type    variable_name;</a:t>
            </a:r>
          </a:p>
          <a:p>
            <a:pPr algn="l" rtl="0">
              <a:defRPr/>
            </a:pPr>
            <a:endParaRPr lang="en-US" sz="4800" dirty="0" smtClean="0"/>
          </a:p>
          <a:p>
            <a:pPr algn="l" rtl="0">
              <a:buFontTx/>
              <a:buNone/>
              <a:defRPr/>
            </a:pPr>
            <a:r>
              <a:rPr lang="en-US" sz="2400" dirty="0" smtClean="0"/>
              <a:t>Example: </a:t>
            </a:r>
            <a:r>
              <a:rPr lang="en-US" sz="2800" dirty="0" smtClean="0"/>
              <a:t>int a;</a:t>
            </a:r>
            <a:r>
              <a:rPr lang="en-US" sz="2400" dirty="0" smtClean="0"/>
              <a:t>           </a:t>
            </a:r>
            <a:r>
              <a:rPr lang="en-US" sz="2000" dirty="0" smtClean="0"/>
              <a:t>- Declares a variable named </a:t>
            </a:r>
            <a:r>
              <a:rPr lang="en-US" sz="2000" b="1" dirty="0" smtClean="0">
                <a:latin typeface="Courier New" pitchFamily="49" charset="0"/>
              </a:rPr>
              <a:t>a</a:t>
            </a:r>
            <a:r>
              <a:rPr lang="en-US" sz="2000" dirty="0" smtClean="0"/>
              <a:t> of type </a:t>
            </a:r>
            <a:r>
              <a:rPr lang="en-US" sz="2000" b="1" dirty="0" smtClean="0">
                <a:latin typeface="Courier New" pitchFamily="49" charset="0"/>
              </a:rPr>
              <a:t>int</a:t>
            </a:r>
          </a:p>
          <a:p>
            <a:pPr marL="342900" lvl="2" indent="-342900" algn="l" rtl="0">
              <a:buFontTx/>
              <a:buNone/>
              <a:defRPr/>
            </a:pPr>
            <a:r>
              <a:rPr lang="en-US" sz="2400" dirty="0" smtClean="0"/>
              <a:t>                  </a:t>
            </a:r>
            <a:r>
              <a:rPr lang="en-US" sz="2800" dirty="0" smtClean="0">
                <a:ea typeface="+mn-ea"/>
                <a:cs typeface="+mn-cs"/>
              </a:rPr>
              <a:t>int a, b, c;</a:t>
            </a:r>
            <a:r>
              <a:rPr lang="en-US" sz="2400" dirty="0" smtClean="0">
                <a:ea typeface="+mn-ea"/>
                <a:cs typeface="+mn-cs"/>
              </a:rPr>
              <a:t>  </a:t>
            </a:r>
            <a:r>
              <a:rPr lang="en-US" sz="2400" dirty="0" smtClean="0"/>
              <a:t>-  </a:t>
            </a:r>
            <a:r>
              <a:rPr lang="en-US" sz="2000" dirty="0" smtClean="0"/>
              <a:t>Declares three variables, each of type </a:t>
            </a:r>
            <a:r>
              <a:rPr lang="en-US" sz="2000" b="1" dirty="0" smtClean="0">
                <a:latin typeface="Courier New" pitchFamily="49" charset="0"/>
              </a:rPr>
              <a:t>int</a:t>
            </a:r>
            <a:endParaRPr lang="en-US" sz="2400" b="1" dirty="0" smtClean="0">
              <a:latin typeface="Courier New" pitchFamily="49" charset="0"/>
            </a:endParaRPr>
          </a:p>
          <a:p>
            <a:pPr marL="342900" lvl="2" indent="-342900" algn="l" rtl="0">
              <a:buFontTx/>
              <a:buNone/>
              <a:defRPr/>
            </a:pPr>
            <a:r>
              <a:rPr lang="en-US" sz="2400" dirty="0" smtClean="0"/>
              <a:t>                  </a:t>
            </a:r>
            <a:r>
              <a:rPr lang="en-US" sz="2800" dirty="0" smtClean="0"/>
              <a:t>int a; float b;</a:t>
            </a:r>
            <a:endParaRPr lang="ar-EG" sz="2400" dirty="0" smtClean="0"/>
          </a:p>
          <a:p>
            <a:pPr algn="l" rtl="0">
              <a:defRPr/>
            </a:pPr>
            <a:endParaRPr lang="en-US" sz="1400" dirty="0" smtClean="0"/>
          </a:p>
          <a:p>
            <a:pPr algn="l" rtl="0">
              <a:buFontTx/>
              <a:buNone/>
              <a:defRPr/>
            </a:pPr>
            <a:endParaRPr lang="en-US" sz="1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itchbook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8000"/>
                <a:satMod val="300000"/>
              </a:schemeClr>
            </a:gs>
            <a:gs pos="25000">
              <a:schemeClr val="phClr">
                <a:tint val="37000"/>
                <a:shade val="98000"/>
                <a:satMod val="300000"/>
              </a:schemeClr>
            </a:gs>
            <a:gs pos="100000">
              <a:schemeClr val="phClr">
                <a:tint val="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2000">
              <a:schemeClr val="phClr">
                <a:satMod val="125000"/>
              </a:schemeClr>
            </a:gs>
            <a:gs pos="100000">
              <a:schemeClr val="phClr">
                <a:tint val="80000"/>
                <a:satMod val="140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45882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/>
            </a:contourClr>
          </a:sp3d>
        </a:effectStyle>
        <a:effectStyle>
          <a:effectLst>
            <a:reflection blurRad="12700" stA="25000" endPos="28000" dist="38100" dir="5400000" sy="-10000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8000"/>
                <a:satMod val="300000"/>
              </a:schemeClr>
            </a:gs>
            <a:gs pos="25000">
              <a:schemeClr val="phClr">
                <a:tint val="37000"/>
                <a:shade val="98000"/>
                <a:satMod val="300000"/>
              </a:schemeClr>
            </a:gs>
            <a:gs pos="100000">
              <a:schemeClr val="phClr">
                <a:tint val="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2000">
              <a:schemeClr val="phClr">
                <a:satMod val="125000"/>
              </a:schemeClr>
            </a:gs>
            <a:gs pos="100000">
              <a:schemeClr val="phClr">
                <a:tint val="80000"/>
                <a:satMod val="140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45882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/>
            </a:contourClr>
          </a:sp3d>
        </a:effectStyle>
        <a:effectStyle>
          <a:effectLst>
            <a:reflection blurRad="12700" stA="25000" endPos="28000" dist="38100" dir="5400000" sy="-10000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0</TotalTime>
  <Words>1603</Words>
  <Application>Microsoft Office PowerPoint</Application>
  <PresentationFormat>On-screen Show (4:3)</PresentationFormat>
  <Paragraphs>435</Paragraphs>
  <Slides>26</Slides>
  <Notes>22</Notes>
  <HiddenSlides>0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7" baseType="lpstr">
      <vt:lpstr>Arial</vt:lpstr>
      <vt:lpstr>AvantGarde</vt:lpstr>
      <vt:lpstr>Calibri</vt:lpstr>
      <vt:lpstr>Courier</vt:lpstr>
      <vt:lpstr>Courier New</vt:lpstr>
      <vt:lpstr>Symbol</vt:lpstr>
      <vt:lpstr>Times</vt:lpstr>
      <vt:lpstr>Times New Roman</vt:lpstr>
      <vt:lpstr>Wingdings</vt:lpstr>
      <vt:lpstr>Pitchbook</vt:lpstr>
      <vt:lpstr>Document</vt:lpstr>
      <vt:lpstr>Chapter 1.2  Introduction to C++ Programming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2015-09-27T13:15:58Z</dcterms:created>
  <dcterms:modified xsi:type="dcterms:W3CDTF">2017-04-08T12:53:47Z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LCID">
    <vt:i4>1033</vt:i4>
  </property>
  <property fmtid="{D5CDD505-2E9C-101B-9397-08002B2CF9AE}" pid="3" name="_Version">
    <vt:lpwstr>12.0.4518</vt:lpwstr>
  </property>
</Properties>
</file>